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9" r:id="rId5"/>
    <p:sldId id="270" r:id="rId6"/>
    <p:sldId id="274" r:id="rId7"/>
    <p:sldId id="275" r:id="rId8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47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een Shaikh" userId="dbad4adb-f1b2-4cd7-975d-f870c9192417" providerId="ADAL" clId="{846FFD1D-FE11-4098-AF85-92BF5764A341}"/>
    <pc:docChg chg="undo custSel addSld modSld sldOrd">
      <pc:chgData name="Nooreen Shaikh" userId="dbad4adb-f1b2-4cd7-975d-f870c9192417" providerId="ADAL" clId="{846FFD1D-FE11-4098-AF85-92BF5764A341}" dt="2025-06-03T12:53:57.551" v="246"/>
      <pc:docMkLst>
        <pc:docMk/>
      </pc:docMkLst>
      <pc:sldChg chg="delSp modSp mod">
        <pc:chgData name="Nooreen Shaikh" userId="dbad4adb-f1b2-4cd7-975d-f870c9192417" providerId="ADAL" clId="{846FFD1D-FE11-4098-AF85-92BF5764A341}" dt="2025-06-03T12:53:47.832" v="244" actId="478"/>
        <pc:sldMkLst>
          <pc:docMk/>
          <pc:sldMk cId="3826222435" sldId="270"/>
        </pc:sldMkLst>
        <pc:spChg chg="mod">
          <ac:chgData name="Nooreen Shaikh" userId="dbad4adb-f1b2-4cd7-975d-f870c9192417" providerId="ADAL" clId="{846FFD1D-FE11-4098-AF85-92BF5764A341}" dt="2025-06-03T12:53:40.449" v="243" actId="20577"/>
          <ac:spMkLst>
            <pc:docMk/>
            <pc:sldMk cId="3826222435" sldId="270"/>
            <ac:spMk id="2" creationId="{214F1A7D-654D-8B3B-C8D1-B495FCD96AF6}"/>
          </ac:spMkLst>
        </pc:spChg>
      </pc:sldChg>
      <pc:sldChg chg="addSp delSp modSp add mod ord">
        <pc:chgData name="Nooreen Shaikh" userId="dbad4adb-f1b2-4cd7-975d-f870c9192417" providerId="ADAL" clId="{846FFD1D-FE11-4098-AF85-92BF5764A341}" dt="2025-06-03T12:53:57.551" v="246"/>
        <pc:sldMkLst>
          <pc:docMk/>
          <pc:sldMk cId="3482956899" sldId="271"/>
        </pc:sldMkLst>
      </pc:sldChg>
    </pc:docChg>
  </pc:docChgLst>
  <pc:docChgLst>
    <pc:chgData name="Nooreen Shaikh" userId="S::ygw197@qmul.ac.uk::dbad4adb-f1b2-4cd7-975d-f870c9192417" providerId="AD" clId="Web-{009416AA-B468-4D6F-A6FF-15BD7181B6C7}"/>
    <pc:docChg chg="modSld">
      <pc:chgData name="Nooreen Shaikh" userId="S::ygw197@qmul.ac.uk::dbad4adb-f1b2-4cd7-975d-f870c9192417" providerId="AD" clId="Web-{009416AA-B468-4D6F-A6FF-15BD7181B6C7}" dt="2025-06-04T08:41:54.139" v="3" actId="20577"/>
      <pc:docMkLst>
        <pc:docMk/>
      </pc:docMkLst>
      <pc:sldChg chg="modSp">
        <pc:chgData name="Nooreen Shaikh" userId="S::ygw197@qmul.ac.uk::dbad4adb-f1b2-4cd7-975d-f870c9192417" providerId="AD" clId="Web-{009416AA-B468-4D6F-A6FF-15BD7181B6C7}" dt="2025-06-04T08:41:54.139" v="3" actId="20577"/>
        <pc:sldMkLst>
          <pc:docMk/>
          <pc:sldMk cId="1053312415" sldId="273"/>
        </pc:sldMkLst>
      </pc:sldChg>
    </pc:docChg>
  </pc:docChgLst>
  <pc:docChgLst>
    <pc:chgData name="Nooreen Shaikh" userId="S::ygw197@qmul.ac.uk::dbad4adb-f1b2-4cd7-975d-f870c9192417" providerId="AD" clId="Web-{4185FC00-650B-61B9-7FC8-4982B953F0A6}"/>
    <pc:docChg chg="addSld delSld modSld sldOrd">
      <pc:chgData name="Nooreen Shaikh" userId="S::ygw197@qmul.ac.uk::dbad4adb-f1b2-4cd7-975d-f870c9192417" providerId="AD" clId="Web-{4185FC00-650B-61B9-7FC8-4982B953F0A6}" dt="2025-06-03T13:25:31.761" v="31"/>
      <pc:docMkLst>
        <pc:docMk/>
      </pc:docMkLst>
      <pc:sldChg chg="del">
        <pc:chgData name="Nooreen Shaikh" userId="S::ygw197@qmul.ac.uk::dbad4adb-f1b2-4cd7-975d-f870c9192417" providerId="AD" clId="Web-{4185FC00-650B-61B9-7FC8-4982B953F0A6}" dt="2025-06-03T13:25:31.761" v="31"/>
        <pc:sldMkLst>
          <pc:docMk/>
          <pc:sldMk cId="2254706572" sldId="272"/>
        </pc:sldMkLst>
      </pc:sldChg>
      <pc:sldChg chg="addSp delSp modSp add ord replId">
        <pc:chgData name="Nooreen Shaikh" userId="S::ygw197@qmul.ac.uk::dbad4adb-f1b2-4cd7-975d-f870c9192417" providerId="AD" clId="Web-{4185FC00-650B-61B9-7FC8-4982B953F0A6}" dt="2025-06-03T13:25:24.636" v="30" actId="14100"/>
        <pc:sldMkLst>
          <pc:docMk/>
          <pc:sldMk cId="1053312415" sldId="273"/>
        </pc:sldMkLst>
      </pc:sldChg>
    </pc:docChg>
  </pc:docChgLst>
  <pc:docChgLst>
    <pc:chgData name="Nooreen Shaikh" userId="dbad4adb-f1b2-4cd7-975d-f870c9192417" providerId="ADAL" clId="{86B2CF1C-E1B2-428A-A12A-AFD85452B97E}"/>
    <pc:docChg chg="undo custSel addSld modSld">
      <pc:chgData name="Nooreen Shaikh" userId="dbad4adb-f1b2-4cd7-975d-f870c9192417" providerId="ADAL" clId="{86B2CF1C-E1B2-428A-A12A-AFD85452B97E}" dt="2025-05-23T10:20:06.593" v="623" actId="14100"/>
      <pc:docMkLst>
        <pc:docMk/>
      </pc:docMkLst>
      <pc:sldChg chg="addSp delSp modSp mod">
        <pc:chgData name="Nooreen Shaikh" userId="dbad4adb-f1b2-4cd7-975d-f870c9192417" providerId="ADAL" clId="{86B2CF1C-E1B2-428A-A12A-AFD85452B97E}" dt="2025-05-23T10:01:20.338" v="357" actId="403"/>
        <pc:sldMkLst>
          <pc:docMk/>
          <pc:sldMk cId="467536858" sldId="269"/>
        </pc:sldMkLst>
        <pc:spChg chg="mod">
          <ac:chgData name="Nooreen Shaikh" userId="dbad4adb-f1b2-4cd7-975d-f870c9192417" providerId="ADAL" clId="{86B2CF1C-E1B2-428A-A12A-AFD85452B97E}" dt="2025-05-23T09:16:00.072" v="1" actId="14100"/>
          <ac:spMkLst>
            <pc:docMk/>
            <pc:sldMk cId="467536858" sldId="269"/>
            <ac:spMk id="2" creationId="{9496850D-9861-EAF6-C6A6-6361BC64CFCC}"/>
          </ac:spMkLst>
        </pc:spChg>
        <pc:spChg chg="mod">
          <ac:chgData name="Nooreen Shaikh" userId="dbad4adb-f1b2-4cd7-975d-f870c9192417" providerId="ADAL" clId="{86B2CF1C-E1B2-428A-A12A-AFD85452B97E}" dt="2025-05-23T09:24:35.742" v="46" actId="1076"/>
          <ac:spMkLst>
            <pc:docMk/>
            <pc:sldMk cId="467536858" sldId="269"/>
            <ac:spMk id="3" creationId="{D587F758-777C-FA40-0D5E-6CDBD19C7108}"/>
          </ac:spMkLst>
        </pc:spChg>
        <pc:spChg chg="mod">
          <ac:chgData name="Nooreen Shaikh" userId="dbad4adb-f1b2-4cd7-975d-f870c9192417" providerId="ADAL" clId="{86B2CF1C-E1B2-428A-A12A-AFD85452B97E}" dt="2025-05-23T09:51:25.666" v="309" actId="1076"/>
          <ac:spMkLst>
            <pc:docMk/>
            <pc:sldMk cId="467536858" sldId="269"/>
            <ac:spMk id="8" creationId="{6D975900-867D-813C-F2EC-8A447099610F}"/>
          </ac:spMkLst>
        </pc:spChg>
        <pc:spChg chg="mod">
          <ac:chgData name="Nooreen Shaikh" userId="dbad4adb-f1b2-4cd7-975d-f870c9192417" providerId="ADAL" clId="{86B2CF1C-E1B2-428A-A12A-AFD85452B97E}" dt="2025-05-23T10:01:20.338" v="357" actId="403"/>
          <ac:spMkLst>
            <pc:docMk/>
            <pc:sldMk cId="467536858" sldId="269"/>
            <ac:spMk id="13" creationId="{A96CA58F-3E7B-497A-F1D6-F68CE34A7807}"/>
          </ac:spMkLst>
        </pc:spChg>
        <pc:spChg chg="mod">
          <ac:chgData name="Nooreen Shaikh" userId="dbad4adb-f1b2-4cd7-975d-f870c9192417" providerId="ADAL" clId="{86B2CF1C-E1B2-428A-A12A-AFD85452B97E}" dt="2025-05-23T09:58:06.928" v="343" actId="404"/>
          <ac:spMkLst>
            <pc:docMk/>
            <pc:sldMk cId="467536858" sldId="269"/>
            <ac:spMk id="21" creationId="{959EAFAF-6EB6-CCF9-6E7A-0D827F429168}"/>
          </ac:spMkLst>
        </pc:spChg>
        <pc:spChg chg="mod">
          <ac:chgData name="Nooreen Shaikh" userId="dbad4adb-f1b2-4cd7-975d-f870c9192417" providerId="ADAL" clId="{86B2CF1C-E1B2-428A-A12A-AFD85452B97E}" dt="2025-05-23T09:55:49.216" v="337" actId="14100"/>
          <ac:spMkLst>
            <pc:docMk/>
            <pc:sldMk cId="467536858" sldId="269"/>
            <ac:spMk id="22" creationId="{93717783-33C5-C4A2-3339-BA0EBF06CA61}"/>
          </ac:spMkLst>
        </pc:spChg>
        <pc:spChg chg="mod ord">
          <ac:chgData name="Nooreen Shaikh" userId="dbad4adb-f1b2-4cd7-975d-f870c9192417" providerId="ADAL" clId="{86B2CF1C-E1B2-428A-A12A-AFD85452B97E}" dt="2025-05-23T09:46:56.893" v="301" actId="1076"/>
          <ac:spMkLst>
            <pc:docMk/>
            <pc:sldMk cId="467536858" sldId="269"/>
            <ac:spMk id="23" creationId="{E37DD6A1-9DE8-50B9-5DDB-35CC166F3C91}"/>
          </ac:spMkLst>
        </pc:spChg>
        <pc:spChg chg="mod ord">
          <ac:chgData name="Nooreen Shaikh" userId="dbad4adb-f1b2-4cd7-975d-f870c9192417" providerId="ADAL" clId="{86B2CF1C-E1B2-428A-A12A-AFD85452B97E}" dt="2025-05-23T09:59:00.649" v="352" actId="1076"/>
          <ac:spMkLst>
            <pc:docMk/>
            <pc:sldMk cId="467536858" sldId="269"/>
            <ac:spMk id="25" creationId="{E1369535-53A5-A18F-6D81-F1536BF55464}"/>
          </ac:spMkLst>
        </pc:spChg>
        <pc:spChg chg="mod ord">
          <ac:chgData name="Nooreen Shaikh" userId="dbad4adb-f1b2-4cd7-975d-f870c9192417" providerId="ADAL" clId="{86B2CF1C-E1B2-428A-A12A-AFD85452B97E}" dt="2025-05-23T09:43:09.758" v="262" actId="1035"/>
          <ac:spMkLst>
            <pc:docMk/>
            <pc:sldMk cId="467536858" sldId="269"/>
            <ac:spMk id="35" creationId="{889C1134-1B13-263E-A606-466B1FBA37DC}"/>
          </ac:spMkLst>
        </pc:spChg>
        <pc:spChg chg="mod">
          <ac:chgData name="Nooreen Shaikh" userId="dbad4adb-f1b2-4cd7-975d-f870c9192417" providerId="ADAL" clId="{86B2CF1C-E1B2-428A-A12A-AFD85452B97E}" dt="2025-05-23T09:31:28.422" v="139" actId="403"/>
          <ac:spMkLst>
            <pc:docMk/>
            <pc:sldMk cId="467536858" sldId="269"/>
            <ac:spMk id="44" creationId="{24D6C2BE-92D4-FB0F-88E9-31B97AF27C56}"/>
          </ac:spMkLst>
        </pc:spChg>
        <pc:spChg chg="mod">
          <ac:chgData name="Nooreen Shaikh" userId="dbad4adb-f1b2-4cd7-975d-f870c9192417" providerId="ADAL" clId="{86B2CF1C-E1B2-428A-A12A-AFD85452B97E}" dt="2025-05-23T10:01:14.924" v="356" actId="403"/>
          <ac:spMkLst>
            <pc:docMk/>
            <pc:sldMk cId="467536858" sldId="269"/>
            <ac:spMk id="46" creationId="{16132FF5-D2B9-55B6-072F-553F0D214BCA}"/>
          </ac:spMkLst>
        </pc:spChg>
        <pc:spChg chg="mod">
          <ac:chgData name="Nooreen Shaikh" userId="dbad4adb-f1b2-4cd7-975d-f870c9192417" providerId="ADAL" clId="{86B2CF1C-E1B2-428A-A12A-AFD85452B97E}" dt="2025-05-23T09:42:38.264" v="241" actId="1076"/>
          <ac:spMkLst>
            <pc:docMk/>
            <pc:sldMk cId="467536858" sldId="269"/>
            <ac:spMk id="47" creationId="{57032D1F-A30A-5142-18EC-E58444B5336E}"/>
          </ac:spMkLst>
        </pc:spChg>
        <pc:spChg chg="mod">
          <ac:chgData name="Nooreen Shaikh" userId="dbad4adb-f1b2-4cd7-975d-f870c9192417" providerId="ADAL" clId="{86B2CF1C-E1B2-428A-A12A-AFD85452B97E}" dt="2025-05-23T09:55:21.414" v="332" actId="207"/>
          <ac:spMkLst>
            <pc:docMk/>
            <pc:sldMk cId="467536858" sldId="269"/>
            <ac:spMk id="48" creationId="{37973A09-66DC-19AD-C69F-ED6E5722E5C0}"/>
          </ac:spMkLst>
        </pc:spChg>
        <pc:spChg chg="mod">
          <ac:chgData name="Nooreen Shaikh" userId="dbad4adb-f1b2-4cd7-975d-f870c9192417" providerId="ADAL" clId="{86B2CF1C-E1B2-428A-A12A-AFD85452B97E}" dt="2025-05-23T09:51:28.873" v="310" actId="1076"/>
          <ac:spMkLst>
            <pc:docMk/>
            <pc:sldMk cId="467536858" sldId="269"/>
            <ac:spMk id="60" creationId="{93AE08F3-270B-C22B-3379-29B70D59B9D5}"/>
          </ac:spMkLst>
        </pc:spChg>
        <pc:spChg chg="mod ord">
          <ac:chgData name="Nooreen Shaikh" userId="dbad4adb-f1b2-4cd7-975d-f870c9192417" providerId="ADAL" clId="{86B2CF1C-E1B2-428A-A12A-AFD85452B97E}" dt="2025-05-23T09:58:34.608" v="348" actId="255"/>
          <ac:spMkLst>
            <pc:docMk/>
            <pc:sldMk cId="467536858" sldId="269"/>
            <ac:spMk id="62" creationId="{4C3DD946-C1F1-66FF-2004-8CD67D1C9D43}"/>
          </ac:spMkLst>
        </pc:spChg>
        <pc:spChg chg="mod">
          <ac:chgData name="Nooreen Shaikh" userId="dbad4adb-f1b2-4cd7-975d-f870c9192417" providerId="ADAL" clId="{86B2CF1C-E1B2-428A-A12A-AFD85452B97E}" dt="2025-05-23T09:43:09.758" v="262" actId="1035"/>
          <ac:spMkLst>
            <pc:docMk/>
            <pc:sldMk cId="467536858" sldId="269"/>
            <ac:spMk id="63" creationId="{6CD611C4-C17A-F19C-F56B-105866F2C794}"/>
          </ac:spMkLst>
        </pc:spChg>
        <pc:spChg chg="mod">
          <ac:chgData name="Nooreen Shaikh" userId="dbad4adb-f1b2-4cd7-975d-f870c9192417" providerId="ADAL" clId="{86B2CF1C-E1B2-428A-A12A-AFD85452B97E}" dt="2025-05-23T09:58:15.280" v="345" actId="255"/>
          <ac:spMkLst>
            <pc:docMk/>
            <pc:sldMk cId="467536858" sldId="269"/>
            <ac:spMk id="67" creationId="{F2171D1E-4D17-F7BE-9CCD-4643C04569F6}"/>
          </ac:spMkLst>
        </pc:spChg>
        <pc:spChg chg="mod ord">
          <ac:chgData name="Nooreen Shaikh" userId="dbad4adb-f1b2-4cd7-975d-f870c9192417" providerId="ADAL" clId="{86B2CF1C-E1B2-428A-A12A-AFD85452B97E}" dt="2025-05-23T09:43:09.758" v="262" actId="1035"/>
          <ac:spMkLst>
            <pc:docMk/>
            <pc:sldMk cId="467536858" sldId="269"/>
            <ac:spMk id="76" creationId="{D79CE7D8-D620-0EB1-47B7-87777FF80DFE}"/>
          </ac:spMkLst>
        </pc:spChg>
        <pc:spChg chg="mod">
          <ac:chgData name="Nooreen Shaikh" userId="dbad4adb-f1b2-4cd7-975d-f870c9192417" providerId="ADAL" clId="{86B2CF1C-E1B2-428A-A12A-AFD85452B97E}" dt="2025-05-23T09:29:22.523" v="112" actId="1076"/>
          <ac:spMkLst>
            <pc:docMk/>
            <pc:sldMk cId="467536858" sldId="269"/>
            <ac:spMk id="84" creationId="{A44D7588-7450-FE37-A8B8-A40A88D51037}"/>
          </ac:spMkLst>
        </pc:spChg>
        <pc:spChg chg="mod">
          <ac:chgData name="Nooreen Shaikh" userId="dbad4adb-f1b2-4cd7-975d-f870c9192417" providerId="ADAL" clId="{86B2CF1C-E1B2-428A-A12A-AFD85452B97E}" dt="2025-05-23T09:43:09.758" v="262" actId="1035"/>
          <ac:spMkLst>
            <pc:docMk/>
            <pc:sldMk cId="467536858" sldId="269"/>
            <ac:spMk id="86" creationId="{31950E29-477D-F998-84C2-841D84F3CD94}"/>
          </ac:spMkLst>
        </pc:spChg>
        <pc:spChg chg="mod">
          <ac:chgData name="Nooreen Shaikh" userId="dbad4adb-f1b2-4cd7-975d-f870c9192417" providerId="ADAL" clId="{86B2CF1C-E1B2-428A-A12A-AFD85452B97E}" dt="2025-05-23T09:48:48.159" v="308" actId="207"/>
          <ac:spMkLst>
            <pc:docMk/>
            <pc:sldMk cId="467536858" sldId="269"/>
            <ac:spMk id="87" creationId="{F42BEE09-8BD6-1C62-E2B3-BD5E91BF357E}"/>
          </ac:spMkLst>
        </pc:spChg>
        <pc:spChg chg="mod">
          <ac:chgData name="Nooreen Shaikh" userId="dbad4adb-f1b2-4cd7-975d-f870c9192417" providerId="ADAL" clId="{86B2CF1C-E1B2-428A-A12A-AFD85452B97E}" dt="2025-05-23T09:58:20.662" v="346" actId="403"/>
          <ac:spMkLst>
            <pc:docMk/>
            <pc:sldMk cId="467536858" sldId="269"/>
            <ac:spMk id="109" creationId="{4063EF01-C90C-699D-368B-889FAF054393}"/>
          </ac:spMkLst>
        </pc:spChg>
        <pc:spChg chg="mod">
          <ac:chgData name="Nooreen Shaikh" userId="dbad4adb-f1b2-4cd7-975d-f870c9192417" providerId="ADAL" clId="{86B2CF1C-E1B2-428A-A12A-AFD85452B97E}" dt="2025-05-23T09:24:50.460" v="49" actId="1076"/>
          <ac:spMkLst>
            <pc:docMk/>
            <pc:sldMk cId="467536858" sldId="269"/>
            <ac:spMk id="123" creationId="{208566AF-7EC6-A69C-FE28-AF4795D5C6D3}"/>
          </ac:spMkLst>
        </pc:spChg>
        <pc:spChg chg="mod">
          <ac:chgData name="Nooreen Shaikh" userId="dbad4adb-f1b2-4cd7-975d-f870c9192417" providerId="ADAL" clId="{86B2CF1C-E1B2-428A-A12A-AFD85452B97E}" dt="2025-05-23T09:41:59.611" v="235" actId="1036"/>
          <ac:spMkLst>
            <pc:docMk/>
            <pc:sldMk cId="467536858" sldId="269"/>
            <ac:spMk id="154" creationId="{58B5D42C-6690-F95B-0D34-5D15065F3D70}"/>
          </ac:spMkLst>
        </pc:spChg>
        <pc:spChg chg="mod">
          <ac:chgData name="Nooreen Shaikh" userId="dbad4adb-f1b2-4cd7-975d-f870c9192417" providerId="ADAL" clId="{86B2CF1C-E1B2-428A-A12A-AFD85452B97E}" dt="2025-05-23T09:41:59.611" v="235" actId="1036"/>
          <ac:spMkLst>
            <pc:docMk/>
            <pc:sldMk cId="467536858" sldId="269"/>
            <ac:spMk id="155" creationId="{39B06C62-5113-8880-EF69-F0E83FD6C50C}"/>
          </ac:spMkLst>
        </pc:spChg>
        <pc:cxnChg chg="mod">
          <ac:chgData name="Nooreen Shaikh" userId="dbad4adb-f1b2-4cd7-975d-f870c9192417" providerId="ADAL" clId="{86B2CF1C-E1B2-428A-A12A-AFD85452B97E}" dt="2025-05-23T09:59:00.649" v="352" actId="1076"/>
          <ac:cxnSpMkLst>
            <pc:docMk/>
            <pc:sldMk cId="467536858" sldId="269"/>
            <ac:cxnSpMk id="11" creationId="{C3D4C0B0-D0B1-B14B-AB8B-B16FFF281C3D}"/>
          </ac:cxnSpMkLst>
        </pc:cxnChg>
        <pc:cxnChg chg="mod">
          <ac:chgData name="Nooreen Shaikh" userId="dbad4adb-f1b2-4cd7-975d-f870c9192417" providerId="ADAL" clId="{86B2CF1C-E1B2-428A-A12A-AFD85452B97E}" dt="2025-05-23T09:31:54.232" v="143" actId="14100"/>
          <ac:cxnSpMkLst>
            <pc:docMk/>
            <pc:sldMk cId="467536858" sldId="269"/>
            <ac:cxnSpMk id="16" creationId="{AD7668E8-9C0E-549B-E561-29BE81A89101}"/>
          </ac:cxnSpMkLst>
        </pc:cxnChg>
        <pc:cxnChg chg="mod">
          <ac:chgData name="Nooreen Shaikh" userId="dbad4adb-f1b2-4cd7-975d-f870c9192417" providerId="ADAL" clId="{86B2CF1C-E1B2-428A-A12A-AFD85452B97E}" dt="2025-05-23T10:01:11.486" v="355" actId="14100"/>
          <ac:cxnSpMkLst>
            <pc:docMk/>
            <pc:sldMk cId="467536858" sldId="269"/>
            <ac:cxnSpMk id="18" creationId="{D145A103-F916-CA12-42DA-DFF32A6452E5}"/>
          </ac:cxnSpMkLst>
        </pc:cxnChg>
        <pc:cxnChg chg="add mod">
          <ac:chgData name="Nooreen Shaikh" userId="dbad4adb-f1b2-4cd7-975d-f870c9192417" providerId="ADAL" clId="{86B2CF1C-E1B2-428A-A12A-AFD85452B97E}" dt="2025-05-23T09:29:33.537" v="114" actId="1076"/>
          <ac:cxnSpMkLst>
            <pc:docMk/>
            <pc:sldMk cId="467536858" sldId="269"/>
            <ac:cxnSpMk id="34" creationId="{B91A641C-7456-8DF5-CD42-DA8F25C45CDB}"/>
          </ac:cxnSpMkLst>
        </pc:cxnChg>
        <pc:cxnChg chg="mod">
          <ac:chgData name="Nooreen Shaikh" userId="dbad4adb-f1b2-4cd7-975d-f870c9192417" providerId="ADAL" clId="{86B2CF1C-E1B2-428A-A12A-AFD85452B97E}" dt="2025-05-23T09:43:18.465" v="274" actId="1035"/>
          <ac:cxnSpMkLst>
            <pc:docMk/>
            <pc:sldMk cId="467536858" sldId="269"/>
            <ac:cxnSpMk id="50" creationId="{07A2A6FE-617F-DFBF-6991-F03EE43A931D}"/>
          </ac:cxnSpMkLst>
        </pc:cxnChg>
        <pc:cxnChg chg="mod">
          <ac:chgData name="Nooreen Shaikh" userId="dbad4adb-f1b2-4cd7-975d-f870c9192417" providerId="ADAL" clId="{86B2CF1C-E1B2-428A-A12A-AFD85452B97E}" dt="2025-05-23T09:52:18.795" v="313" actId="14100"/>
          <ac:cxnSpMkLst>
            <pc:docMk/>
            <pc:sldMk cId="467536858" sldId="269"/>
            <ac:cxnSpMk id="52" creationId="{9E76EE66-5E73-DCA8-C7E2-F1FFF7DD600B}"/>
          </ac:cxnSpMkLst>
        </pc:cxnChg>
        <pc:cxnChg chg="add mod">
          <ac:chgData name="Nooreen Shaikh" userId="dbad4adb-f1b2-4cd7-975d-f870c9192417" providerId="ADAL" clId="{86B2CF1C-E1B2-428A-A12A-AFD85452B97E}" dt="2025-05-23T10:00:59.357" v="354" actId="14100"/>
          <ac:cxnSpMkLst>
            <pc:docMk/>
            <pc:sldMk cId="467536858" sldId="269"/>
            <ac:cxnSpMk id="54" creationId="{676C1F1B-6C1B-9776-9800-B72300CD32E1}"/>
          </ac:cxnSpMkLst>
        </pc:cxnChg>
        <pc:cxnChg chg="mod">
          <ac:chgData name="Nooreen Shaikh" userId="dbad4adb-f1b2-4cd7-975d-f870c9192417" providerId="ADAL" clId="{86B2CF1C-E1B2-428A-A12A-AFD85452B97E}" dt="2025-05-23T09:52:51.360" v="320" actId="1037"/>
          <ac:cxnSpMkLst>
            <pc:docMk/>
            <pc:sldMk cId="467536858" sldId="269"/>
            <ac:cxnSpMk id="59" creationId="{FA8EEFE9-4CD4-5290-846C-25E00CDE32CC}"/>
          </ac:cxnSpMkLst>
        </pc:cxnChg>
        <pc:cxnChg chg="mod ord">
          <ac:chgData name="Nooreen Shaikh" userId="dbad4adb-f1b2-4cd7-975d-f870c9192417" providerId="ADAL" clId="{86B2CF1C-E1B2-428A-A12A-AFD85452B97E}" dt="2025-05-23T09:52:26.626" v="314" actId="14100"/>
          <ac:cxnSpMkLst>
            <pc:docMk/>
            <pc:sldMk cId="467536858" sldId="269"/>
            <ac:cxnSpMk id="79" creationId="{8268E132-34DF-BD2C-DABF-570B037D8042}"/>
          </ac:cxnSpMkLst>
        </pc:cxnChg>
        <pc:cxnChg chg="mod">
          <ac:chgData name="Nooreen Shaikh" userId="dbad4adb-f1b2-4cd7-975d-f870c9192417" providerId="ADAL" clId="{86B2CF1C-E1B2-428A-A12A-AFD85452B97E}" dt="2025-05-23T09:48:19.808" v="306" actId="14100"/>
          <ac:cxnSpMkLst>
            <pc:docMk/>
            <pc:sldMk cId="467536858" sldId="269"/>
            <ac:cxnSpMk id="85" creationId="{6AE61912-FB5E-ACCB-5755-5EF52D293AF4}"/>
          </ac:cxnSpMkLst>
        </pc:cxnChg>
        <pc:cxnChg chg="mod">
          <ac:chgData name="Nooreen Shaikh" userId="dbad4adb-f1b2-4cd7-975d-f870c9192417" providerId="ADAL" clId="{86B2CF1C-E1B2-428A-A12A-AFD85452B97E}" dt="2025-05-23T09:31:42.267" v="141" actId="14100"/>
          <ac:cxnSpMkLst>
            <pc:docMk/>
            <pc:sldMk cId="467536858" sldId="269"/>
            <ac:cxnSpMk id="100" creationId="{B9DAC8B0-872F-48A6-79D1-A23D2652BC56}"/>
          </ac:cxnSpMkLst>
        </pc:cxnChg>
        <pc:cxnChg chg="mod">
          <ac:chgData name="Nooreen Shaikh" userId="dbad4adb-f1b2-4cd7-975d-f870c9192417" providerId="ADAL" clId="{86B2CF1C-E1B2-428A-A12A-AFD85452B97E}" dt="2025-05-23T09:54:30.850" v="331" actId="14100"/>
          <ac:cxnSpMkLst>
            <pc:docMk/>
            <pc:sldMk cId="467536858" sldId="269"/>
            <ac:cxnSpMk id="184" creationId="{DC118E2B-D9D9-DA63-978B-1185E93DB456}"/>
          </ac:cxnSpMkLst>
        </pc:cxnChg>
        <pc:cxnChg chg="mod">
          <ac:chgData name="Nooreen Shaikh" userId="dbad4adb-f1b2-4cd7-975d-f870c9192417" providerId="ADAL" clId="{86B2CF1C-E1B2-428A-A12A-AFD85452B97E}" dt="2025-05-23T09:45:52.574" v="296" actId="14100"/>
          <ac:cxnSpMkLst>
            <pc:docMk/>
            <pc:sldMk cId="467536858" sldId="269"/>
            <ac:cxnSpMk id="189" creationId="{B19E6F59-BB93-5D7C-84C8-FA19D79E7E7B}"/>
          </ac:cxnSpMkLst>
        </pc:cxnChg>
      </pc:sldChg>
      <pc:sldChg chg="addSp delSp modSp add mod">
        <pc:chgData name="Nooreen Shaikh" userId="dbad4adb-f1b2-4cd7-975d-f870c9192417" providerId="ADAL" clId="{86B2CF1C-E1B2-428A-A12A-AFD85452B97E}" dt="2025-05-23T10:20:06.593" v="623" actId="14100"/>
        <pc:sldMkLst>
          <pc:docMk/>
          <pc:sldMk cId="3826222435" sldId="270"/>
        </pc:sldMkLst>
        <pc:spChg chg="mod ord">
          <ac:chgData name="Nooreen Shaikh" userId="dbad4adb-f1b2-4cd7-975d-f870c9192417" providerId="ADAL" clId="{86B2CF1C-E1B2-428A-A12A-AFD85452B97E}" dt="2025-05-23T10:14:54.929" v="584" actId="166"/>
          <ac:spMkLst>
            <pc:docMk/>
            <pc:sldMk cId="3826222435" sldId="270"/>
            <ac:spMk id="8" creationId="{FBA262CE-0D80-B5E5-3048-88494160D63F}"/>
          </ac:spMkLst>
        </pc:spChg>
        <pc:spChg chg="mod">
          <ac:chgData name="Nooreen Shaikh" userId="dbad4adb-f1b2-4cd7-975d-f870c9192417" providerId="ADAL" clId="{86B2CF1C-E1B2-428A-A12A-AFD85452B97E}" dt="2025-05-23T10:10:07.649" v="527" actId="1036"/>
          <ac:spMkLst>
            <pc:docMk/>
            <pc:sldMk cId="3826222435" sldId="270"/>
            <ac:spMk id="21" creationId="{0D691210-5A34-18A0-0FA0-72953E2E2967}"/>
          </ac:spMkLst>
        </pc:spChg>
        <pc:spChg chg="mod">
          <ac:chgData name="Nooreen Shaikh" userId="dbad4adb-f1b2-4cd7-975d-f870c9192417" providerId="ADAL" clId="{86B2CF1C-E1B2-428A-A12A-AFD85452B97E}" dt="2025-05-23T10:20:06.593" v="623" actId="14100"/>
          <ac:spMkLst>
            <pc:docMk/>
            <pc:sldMk cId="3826222435" sldId="270"/>
            <ac:spMk id="22" creationId="{2B80291A-E435-0FEB-1153-B5554C4A79F0}"/>
          </ac:spMkLst>
        </pc:spChg>
        <pc:spChg chg="mod">
          <ac:chgData name="Nooreen Shaikh" userId="dbad4adb-f1b2-4cd7-975d-f870c9192417" providerId="ADAL" clId="{86B2CF1C-E1B2-428A-A12A-AFD85452B97E}" dt="2025-05-23T10:10:07.649" v="527" actId="1036"/>
          <ac:spMkLst>
            <pc:docMk/>
            <pc:sldMk cId="3826222435" sldId="270"/>
            <ac:spMk id="23" creationId="{6BDF2EF6-EB5F-89E8-741F-24E1F7C3CB69}"/>
          </ac:spMkLst>
        </pc:spChg>
        <pc:spChg chg="mod">
          <ac:chgData name="Nooreen Shaikh" userId="dbad4adb-f1b2-4cd7-975d-f870c9192417" providerId="ADAL" clId="{86B2CF1C-E1B2-428A-A12A-AFD85452B97E}" dt="2025-05-23T10:10:07.649" v="527" actId="1036"/>
          <ac:spMkLst>
            <pc:docMk/>
            <pc:sldMk cId="3826222435" sldId="270"/>
            <ac:spMk id="35" creationId="{A264B3D5-56F7-2202-1CC3-5D74D7A186AF}"/>
          </ac:spMkLst>
        </pc:spChg>
        <pc:spChg chg="mod">
          <ac:chgData name="Nooreen Shaikh" userId="dbad4adb-f1b2-4cd7-975d-f870c9192417" providerId="ADAL" clId="{86B2CF1C-E1B2-428A-A12A-AFD85452B97E}" dt="2025-05-23T10:19:20.498" v="619" actId="14100"/>
          <ac:spMkLst>
            <pc:docMk/>
            <pc:sldMk cId="3826222435" sldId="270"/>
            <ac:spMk id="48" creationId="{D4BDEF76-E9FC-A5E2-B403-BB563DBDDFFC}"/>
          </ac:spMkLst>
        </pc:spChg>
        <pc:spChg chg="mod">
          <ac:chgData name="Nooreen Shaikh" userId="dbad4adb-f1b2-4cd7-975d-f870c9192417" providerId="ADAL" clId="{86B2CF1C-E1B2-428A-A12A-AFD85452B97E}" dt="2025-05-23T10:06:57.210" v="470" actId="1076"/>
          <ac:spMkLst>
            <pc:docMk/>
            <pc:sldMk cId="3826222435" sldId="270"/>
            <ac:spMk id="60" creationId="{AE4BC9A9-C6C3-926A-C604-5EC3B10D0D88}"/>
          </ac:spMkLst>
        </pc:spChg>
        <pc:spChg chg="mod ord">
          <ac:chgData name="Nooreen Shaikh" userId="dbad4adb-f1b2-4cd7-975d-f870c9192417" providerId="ADAL" clId="{86B2CF1C-E1B2-428A-A12A-AFD85452B97E}" dt="2025-05-23T10:14:03.668" v="578" actId="166"/>
          <ac:spMkLst>
            <pc:docMk/>
            <pc:sldMk cId="3826222435" sldId="270"/>
            <ac:spMk id="62" creationId="{F5B57B35-A8E8-7A5D-E59F-48FBA732EDB6}"/>
          </ac:spMkLst>
        </pc:spChg>
        <pc:spChg chg="mod ord">
          <ac:chgData name="Nooreen Shaikh" userId="dbad4adb-f1b2-4cd7-975d-f870c9192417" providerId="ADAL" clId="{86B2CF1C-E1B2-428A-A12A-AFD85452B97E}" dt="2025-05-23T10:12:11.123" v="563" actId="1076"/>
          <ac:spMkLst>
            <pc:docMk/>
            <pc:sldMk cId="3826222435" sldId="270"/>
            <ac:spMk id="63" creationId="{104140EC-D242-0D5B-A754-42033DF07F84}"/>
          </ac:spMkLst>
        </pc:spChg>
        <pc:spChg chg="mod">
          <ac:chgData name="Nooreen Shaikh" userId="dbad4adb-f1b2-4cd7-975d-f870c9192417" providerId="ADAL" clId="{86B2CF1C-E1B2-428A-A12A-AFD85452B97E}" dt="2025-05-23T10:10:07.649" v="527" actId="1036"/>
          <ac:spMkLst>
            <pc:docMk/>
            <pc:sldMk cId="3826222435" sldId="270"/>
            <ac:spMk id="67" creationId="{1199F640-903A-C555-9556-C5EDF7D1AF48}"/>
          </ac:spMkLst>
        </pc:spChg>
        <pc:spChg chg="mod">
          <ac:chgData name="Nooreen Shaikh" userId="dbad4adb-f1b2-4cd7-975d-f870c9192417" providerId="ADAL" clId="{86B2CF1C-E1B2-428A-A12A-AFD85452B97E}" dt="2025-05-23T10:18:44.375" v="616" actId="1076"/>
          <ac:spMkLst>
            <pc:docMk/>
            <pc:sldMk cId="3826222435" sldId="270"/>
            <ac:spMk id="76" creationId="{17953BB2-F39D-BB10-7403-D7A209C43E22}"/>
          </ac:spMkLst>
        </pc:spChg>
        <pc:spChg chg="mod">
          <ac:chgData name="Nooreen Shaikh" userId="dbad4adb-f1b2-4cd7-975d-f870c9192417" providerId="ADAL" clId="{86B2CF1C-E1B2-428A-A12A-AFD85452B97E}" dt="2025-05-23T10:10:07.649" v="527" actId="1036"/>
          <ac:spMkLst>
            <pc:docMk/>
            <pc:sldMk cId="3826222435" sldId="270"/>
            <ac:spMk id="84" creationId="{9CD0AF17-3A95-D948-A3CE-C5C8D5CE4D8F}"/>
          </ac:spMkLst>
        </pc:spChg>
        <pc:spChg chg="mod">
          <ac:chgData name="Nooreen Shaikh" userId="dbad4adb-f1b2-4cd7-975d-f870c9192417" providerId="ADAL" clId="{86B2CF1C-E1B2-428A-A12A-AFD85452B97E}" dt="2025-05-23T10:17:46.346" v="611" actId="1035"/>
          <ac:spMkLst>
            <pc:docMk/>
            <pc:sldMk cId="3826222435" sldId="270"/>
            <ac:spMk id="86" creationId="{B5701A3A-4A4E-EE1B-B3CF-F56D0488397E}"/>
          </ac:spMkLst>
        </pc:spChg>
        <pc:spChg chg="mod">
          <ac:chgData name="Nooreen Shaikh" userId="dbad4adb-f1b2-4cd7-975d-f870c9192417" providerId="ADAL" clId="{86B2CF1C-E1B2-428A-A12A-AFD85452B97E}" dt="2025-05-23T10:10:07.649" v="527" actId="1036"/>
          <ac:spMkLst>
            <pc:docMk/>
            <pc:sldMk cId="3826222435" sldId="270"/>
            <ac:spMk id="87" creationId="{1A3E0864-DC32-8411-D30D-2FF016D42CBE}"/>
          </ac:spMkLst>
        </pc:spChg>
        <pc:spChg chg="mod">
          <ac:chgData name="Nooreen Shaikh" userId="dbad4adb-f1b2-4cd7-975d-f870c9192417" providerId="ADAL" clId="{86B2CF1C-E1B2-428A-A12A-AFD85452B97E}" dt="2025-05-23T10:17:54.536" v="612" actId="1076"/>
          <ac:spMkLst>
            <pc:docMk/>
            <pc:sldMk cId="3826222435" sldId="270"/>
            <ac:spMk id="123" creationId="{9D58B841-DD6A-C228-37CF-2708E20FCFE2}"/>
          </ac:spMkLst>
        </pc:spChg>
        <pc:cxnChg chg="mod">
          <ac:chgData name="Nooreen Shaikh" userId="dbad4adb-f1b2-4cd7-975d-f870c9192417" providerId="ADAL" clId="{86B2CF1C-E1B2-428A-A12A-AFD85452B97E}" dt="2025-05-23T10:09:27.629" v="493" actId="692"/>
          <ac:cxnSpMkLst>
            <pc:docMk/>
            <pc:sldMk cId="3826222435" sldId="270"/>
            <ac:cxnSpMk id="16" creationId="{C4E6AF32-9DC1-014E-B645-FD7DFE6AF525}"/>
          </ac:cxnSpMkLst>
        </pc:cxnChg>
        <pc:cxnChg chg="mod">
          <ac:chgData name="Nooreen Shaikh" userId="dbad4adb-f1b2-4cd7-975d-f870c9192417" providerId="ADAL" clId="{86B2CF1C-E1B2-428A-A12A-AFD85452B97E}" dt="2025-05-23T10:10:07.649" v="527" actId="1036"/>
          <ac:cxnSpMkLst>
            <pc:docMk/>
            <pc:sldMk cId="3826222435" sldId="270"/>
            <ac:cxnSpMk id="34" creationId="{F6C3AD31-A61B-25A7-B3BE-F0404CF6F687}"/>
          </ac:cxnSpMkLst>
        </pc:cxnChg>
        <pc:cxnChg chg="add mod">
          <ac:chgData name="Nooreen Shaikh" userId="dbad4adb-f1b2-4cd7-975d-f870c9192417" providerId="ADAL" clId="{86B2CF1C-E1B2-428A-A12A-AFD85452B97E}" dt="2025-05-23T10:09:27.629" v="493" actId="692"/>
          <ac:cxnSpMkLst>
            <pc:docMk/>
            <pc:sldMk cId="3826222435" sldId="270"/>
            <ac:cxnSpMk id="41" creationId="{A208F13B-5A38-EF2B-EF92-4796CA798614}"/>
          </ac:cxnSpMkLst>
        </pc:cxnChg>
        <pc:cxnChg chg="mod">
          <ac:chgData name="Nooreen Shaikh" userId="dbad4adb-f1b2-4cd7-975d-f870c9192417" providerId="ADAL" clId="{86B2CF1C-E1B2-428A-A12A-AFD85452B97E}" dt="2025-05-23T10:09:27.629" v="493" actId="692"/>
          <ac:cxnSpMkLst>
            <pc:docMk/>
            <pc:sldMk cId="3826222435" sldId="270"/>
            <ac:cxnSpMk id="50" creationId="{1E520751-E9A5-E938-A82F-2EBB34ECA584}"/>
          </ac:cxnSpMkLst>
        </pc:cxnChg>
        <pc:cxnChg chg="add mod">
          <ac:chgData name="Nooreen Shaikh" userId="dbad4adb-f1b2-4cd7-975d-f870c9192417" providerId="ADAL" clId="{86B2CF1C-E1B2-428A-A12A-AFD85452B97E}" dt="2025-05-23T10:14:35.141" v="582" actId="14100"/>
          <ac:cxnSpMkLst>
            <pc:docMk/>
            <pc:sldMk cId="3826222435" sldId="270"/>
            <ac:cxnSpMk id="61" creationId="{3E5B3A23-83CD-DA98-6EF0-8DA94E9D5B40}"/>
          </ac:cxnSpMkLst>
        </pc:cxnChg>
        <pc:cxnChg chg="mod">
          <ac:chgData name="Nooreen Shaikh" userId="dbad4adb-f1b2-4cd7-975d-f870c9192417" providerId="ADAL" clId="{86B2CF1C-E1B2-428A-A12A-AFD85452B97E}" dt="2025-05-23T10:19:20.498" v="619" actId="14100"/>
          <ac:cxnSpMkLst>
            <pc:docMk/>
            <pc:sldMk cId="3826222435" sldId="270"/>
            <ac:cxnSpMk id="79" creationId="{5493CA16-42B4-37E3-3C62-63B918DAF4C0}"/>
          </ac:cxnSpMkLst>
        </pc:cxnChg>
        <pc:cxnChg chg="mod">
          <ac:chgData name="Nooreen Shaikh" userId="dbad4adb-f1b2-4cd7-975d-f870c9192417" providerId="ADAL" clId="{86B2CF1C-E1B2-428A-A12A-AFD85452B97E}" dt="2025-05-23T10:10:07.649" v="527" actId="1036"/>
          <ac:cxnSpMkLst>
            <pc:docMk/>
            <pc:sldMk cId="3826222435" sldId="270"/>
            <ac:cxnSpMk id="85" creationId="{3CA0E069-5769-2726-B63A-A12946BDD763}"/>
          </ac:cxnSpMkLst>
        </pc:cxnChg>
        <pc:cxnChg chg="mod">
          <ac:chgData name="Nooreen Shaikh" userId="dbad4adb-f1b2-4cd7-975d-f870c9192417" providerId="ADAL" clId="{86B2CF1C-E1B2-428A-A12A-AFD85452B97E}" dt="2025-05-23T10:12:59.299" v="567" actId="1076"/>
          <ac:cxnSpMkLst>
            <pc:docMk/>
            <pc:sldMk cId="3826222435" sldId="270"/>
            <ac:cxnSpMk id="100" creationId="{6F8DD4AB-CB98-FB76-468D-60256BE42AC2}"/>
          </ac:cxnSpMkLst>
        </pc:cxnChg>
        <pc:cxnChg chg="mod">
          <ac:chgData name="Nooreen Shaikh" userId="dbad4adb-f1b2-4cd7-975d-f870c9192417" providerId="ADAL" clId="{86B2CF1C-E1B2-428A-A12A-AFD85452B97E}" dt="2025-05-23T10:18:53.166" v="617" actId="14100"/>
          <ac:cxnSpMkLst>
            <pc:docMk/>
            <pc:sldMk cId="3826222435" sldId="270"/>
            <ac:cxnSpMk id="184" creationId="{C8F31ECD-62E0-CD15-0977-39533F7D13BA}"/>
          </ac:cxnSpMkLst>
        </pc:cxnChg>
        <pc:cxnChg chg="mod">
          <ac:chgData name="Nooreen Shaikh" userId="dbad4adb-f1b2-4cd7-975d-f870c9192417" providerId="ADAL" clId="{86B2CF1C-E1B2-428A-A12A-AFD85452B97E}" dt="2025-05-23T10:19:38.941" v="620" actId="14100"/>
          <ac:cxnSpMkLst>
            <pc:docMk/>
            <pc:sldMk cId="3826222435" sldId="270"/>
            <ac:cxnSpMk id="189" creationId="{128E3025-ACC3-24CD-161F-308786CCD9B5}"/>
          </ac:cxnSpMkLst>
        </pc:cxnChg>
      </pc:sldChg>
    </pc:docChg>
  </pc:docChgLst>
  <pc:docChgLst>
    <pc:chgData name="Nooreen Shaikh" userId="S::ygw197@qmul.ac.uk::dbad4adb-f1b2-4cd7-975d-f870c9192417" providerId="AD" clId="Web-{314E60F4-3F23-F2F1-9D84-0AC3EB308A02}"/>
    <pc:docChg chg="modSld">
      <pc:chgData name="Nooreen Shaikh" userId="S::ygw197@qmul.ac.uk::dbad4adb-f1b2-4cd7-975d-f870c9192417" providerId="AD" clId="Web-{314E60F4-3F23-F2F1-9D84-0AC3EB308A02}" dt="2025-06-03T13:27:49.780" v="16"/>
      <pc:docMkLst>
        <pc:docMk/>
      </pc:docMkLst>
      <pc:sldChg chg="addSp delSp modSp">
        <pc:chgData name="Nooreen Shaikh" userId="S::ygw197@qmul.ac.uk::dbad4adb-f1b2-4cd7-975d-f870c9192417" providerId="AD" clId="Web-{314E60F4-3F23-F2F1-9D84-0AC3EB308A02}" dt="2025-06-03T13:27:49.780" v="16"/>
        <pc:sldMkLst>
          <pc:docMk/>
          <pc:sldMk cId="1053312415" sldId="273"/>
        </pc:sldMkLst>
      </pc:sldChg>
    </pc:docChg>
  </pc:docChgLst>
  <pc:docChgLst>
    <pc:chgData name="Nooreen Shaikh" userId="S::ygw197@qmul.ac.uk::dbad4adb-f1b2-4cd7-975d-f870c9192417" providerId="AD" clId="Web-{0651B78B-E916-74A2-A756-B2F69449A846}"/>
    <pc:docChg chg="addSld delSld modSld sldOrd">
      <pc:chgData name="Nooreen Shaikh" userId="S::ygw197@qmul.ac.uk::dbad4adb-f1b2-4cd7-975d-f870c9192417" providerId="AD" clId="Web-{0651B78B-E916-74A2-A756-B2F69449A846}" dt="2025-06-03T13:18:26.507" v="74" actId="20577"/>
      <pc:docMkLst>
        <pc:docMk/>
      </pc:docMkLst>
      <pc:sldChg chg="add del">
        <pc:chgData name="Nooreen Shaikh" userId="S::ygw197@qmul.ac.uk::dbad4adb-f1b2-4cd7-975d-f870c9192417" providerId="AD" clId="Web-{0651B78B-E916-74A2-A756-B2F69449A846}" dt="2025-06-03T13:03:21.422" v="4"/>
        <pc:sldMkLst>
          <pc:docMk/>
          <pc:sldMk cId="467536858" sldId="269"/>
        </pc:sldMkLst>
      </pc:sldChg>
      <pc:sldChg chg="addSp modSp add del ord">
        <pc:chgData name="Nooreen Shaikh" userId="S::ygw197@qmul.ac.uk::dbad4adb-f1b2-4cd7-975d-f870c9192417" providerId="AD" clId="Web-{0651B78B-E916-74A2-A756-B2F69449A846}" dt="2025-06-03T13:04:06.032" v="10"/>
        <pc:sldMkLst>
          <pc:docMk/>
          <pc:sldMk cId="3482956899" sldId="271"/>
        </pc:sldMkLst>
      </pc:sldChg>
      <pc:sldChg chg="addSp delSp modSp add ord replId">
        <pc:chgData name="Nooreen Shaikh" userId="S::ygw197@qmul.ac.uk::dbad4adb-f1b2-4cd7-975d-f870c9192417" providerId="AD" clId="Web-{0651B78B-E916-74A2-A756-B2F69449A846}" dt="2025-06-03T13:18:26.507" v="74" actId="20577"/>
        <pc:sldMkLst>
          <pc:docMk/>
          <pc:sldMk cId="2254706572" sldId="272"/>
        </pc:sldMkLst>
      </pc:sldChg>
    </pc:docChg>
  </pc:docChgLst>
  <pc:docChgLst>
    <pc:chgData name="Nooreen Shaikh" userId="dbad4adb-f1b2-4cd7-975d-f870c9192417" providerId="ADAL" clId="{DEE3373E-5D33-4B6D-902D-3DB49325396E}"/>
    <pc:docChg chg="undo custSel addSld modSld">
      <pc:chgData name="Nooreen Shaikh" userId="dbad4adb-f1b2-4cd7-975d-f870c9192417" providerId="ADAL" clId="{DEE3373E-5D33-4B6D-902D-3DB49325396E}" dt="2025-06-16T14:33:10.160" v="62" actId="20577"/>
      <pc:docMkLst>
        <pc:docMk/>
      </pc:docMkLst>
      <pc:sldChg chg="modSp add mod">
        <pc:chgData name="Nooreen Shaikh" userId="dbad4adb-f1b2-4cd7-975d-f870c9192417" providerId="ADAL" clId="{DEE3373E-5D33-4B6D-902D-3DB49325396E}" dt="2025-06-16T14:33:10.160" v="62" actId="20577"/>
        <pc:sldMkLst>
          <pc:docMk/>
          <pc:sldMk cId="2099075559" sldId="275"/>
        </pc:sldMkLst>
        <pc:spChg chg="mod">
          <ac:chgData name="Nooreen Shaikh" userId="dbad4adb-f1b2-4cd7-975d-f870c9192417" providerId="ADAL" clId="{DEE3373E-5D33-4B6D-902D-3DB49325396E}" dt="2025-06-16T14:33:10.160" v="62" actId="20577"/>
          <ac:spMkLst>
            <pc:docMk/>
            <pc:sldMk cId="2099075559" sldId="275"/>
            <ac:spMk id="2" creationId="{955259AF-DA8A-A4C0-4D63-BED55740EE45}"/>
          </ac:spMkLst>
        </pc:spChg>
        <pc:spChg chg="mod">
          <ac:chgData name="Nooreen Shaikh" userId="dbad4adb-f1b2-4cd7-975d-f870c9192417" providerId="ADAL" clId="{DEE3373E-5D33-4B6D-902D-3DB49325396E}" dt="2025-06-16T14:32:40.688" v="35" actId="20577"/>
          <ac:spMkLst>
            <pc:docMk/>
            <pc:sldMk cId="2099075559" sldId="275"/>
            <ac:spMk id="21" creationId="{339C0327-A2FE-0701-4FA0-E8613A3C591A}"/>
          </ac:spMkLst>
        </pc:spChg>
        <pc:cxnChg chg="mod">
          <ac:chgData name="Nooreen Shaikh" userId="dbad4adb-f1b2-4cd7-975d-f870c9192417" providerId="ADAL" clId="{DEE3373E-5D33-4B6D-902D-3DB49325396E}" dt="2025-06-16T14:32:32.547" v="23" actId="1035"/>
          <ac:cxnSpMkLst>
            <pc:docMk/>
            <pc:sldMk cId="2099075559" sldId="275"/>
            <ac:cxnSpMk id="100" creationId="{78FDE03B-6C23-9967-6D11-119F6575D047}"/>
          </ac:cxnSpMkLst>
        </pc:cxnChg>
      </pc:sldChg>
    </pc:docChg>
  </pc:docChgLst>
  <pc:docChgLst>
    <pc:chgData name="Nooreen Shaikh" userId="S::ygw197@qmul.ac.uk::dbad4adb-f1b2-4cd7-975d-f870c9192417" providerId="AD" clId="Web-{456FE48A-21F5-41E1-A1AB-18D6316C6F0B}"/>
    <pc:docChg chg="modSld">
      <pc:chgData name="Nooreen Shaikh" userId="S::ygw197@qmul.ac.uk::dbad4adb-f1b2-4cd7-975d-f870c9192417" providerId="AD" clId="Web-{456FE48A-21F5-41E1-A1AB-18D6316C6F0B}" dt="2025-06-03T16:26:38.579" v="4" actId="20577"/>
      <pc:docMkLst>
        <pc:docMk/>
      </pc:docMkLst>
      <pc:sldChg chg="modSp">
        <pc:chgData name="Nooreen Shaikh" userId="S::ygw197@qmul.ac.uk::dbad4adb-f1b2-4cd7-975d-f870c9192417" providerId="AD" clId="Web-{456FE48A-21F5-41E1-A1AB-18D6316C6F0B}" dt="2025-06-03T16:26:38.579" v="4" actId="20577"/>
        <pc:sldMkLst>
          <pc:docMk/>
          <pc:sldMk cId="467536858" sldId="269"/>
        </pc:sldMkLst>
        <pc:spChg chg="mod">
          <ac:chgData name="Nooreen Shaikh" userId="S::ygw197@qmul.ac.uk::dbad4adb-f1b2-4cd7-975d-f870c9192417" providerId="AD" clId="Web-{456FE48A-21F5-41E1-A1AB-18D6316C6F0B}" dt="2025-06-03T16:26:38.579" v="4" actId="20577"/>
          <ac:spMkLst>
            <pc:docMk/>
            <pc:sldMk cId="467536858" sldId="269"/>
            <ac:spMk id="2" creationId="{9496850D-9861-EAF6-C6A6-6361BC64CFCC}"/>
          </ac:spMkLst>
        </pc:spChg>
      </pc:sldChg>
      <pc:sldChg chg="modSp">
        <pc:chgData name="Nooreen Shaikh" userId="S::ygw197@qmul.ac.uk::dbad4adb-f1b2-4cd7-975d-f870c9192417" providerId="AD" clId="Web-{456FE48A-21F5-41E1-A1AB-18D6316C6F0B}" dt="2025-06-03T16:26:27.937" v="3" actId="20577"/>
        <pc:sldMkLst>
          <pc:docMk/>
          <pc:sldMk cId="3826222435" sldId="270"/>
        </pc:sldMkLst>
        <pc:spChg chg="mod">
          <ac:chgData name="Nooreen Shaikh" userId="S::ygw197@qmul.ac.uk::dbad4adb-f1b2-4cd7-975d-f870c9192417" providerId="AD" clId="Web-{456FE48A-21F5-41E1-A1AB-18D6316C6F0B}" dt="2025-06-03T16:26:27.937" v="3" actId="20577"/>
          <ac:spMkLst>
            <pc:docMk/>
            <pc:sldMk cId="3826222435" sldId="270"/>
            <ac:spMk id="2" creationId="{214F1A7D-654D-8B3B-C8D1-B495FCD96AF6}"/>
          </ac:spMkLst>
        </pc:spChg>
      </pc:sldChg>
      <pc:sldChg chg="modSp">
        <pc:chgData name="Nooreen Shaikh" userId="S::ygw197@qmul.ac.uk::dbad4adb-f1b2-4cd7-975d-f870c9192417" providerId="AD" clId="Web-{456FE48A-21F5-41E1-A1AB-18D6316C6F0B}" dt="2025-06-03T16:26:19.296" v="1" actId="20577"/>
        <pc:sldMkLst>
          <pc:docMk/>
          <pc:sldMk cId="1053312415" sldId="273"/>
        </pc:sldMkLst>
      </pc:sldChg>
    </pc:docChg>
  </pc:docChgLst>
  <pc:docChgLst>
    <pc:chgData name="Nooreen Shaikh" userId="S::ygw197@qmul.ac.uk::dbad4adb-f1b2-4cd7-975d-f870c9192417" providerId="AD" clId="Web-{1E3DBFCC-A62D-4882-AE29-EF942ECA25D6}"/>
    <pc:docChg chg="addSld delSld">
      <pc:chgData name="Nooreen Shaikh" userId="S::ygw197@qmul.ac.uk::dbad4adb-f1b2-4cd7-975d-f870c9192417" providerId="AD" clId="Web-{1E3DBFCC-A62D-4882-AE29-EF942ECA25D6}" dt="2025-06-04T09:46:02.147" v="1"/>
      <pc:docMkLst>
        <pc:docMk/>
      </pc:docMkLst>
      <pc:sldChg chg="del">
        <pc:chgData name="Nooreen Shaikh" userId="S::ygw197@qmul.ac.uk::dbad4adb-f1b2-4cd7-975d-f870c9192417" providerId="AD" clId="Web-{1E3DBFCC-A62D-4882-AE29-EF942ECA25D6}" dt="2025-06-04T09:45:34.256" v="0"/>
        <pc:sldMkLst>
          <pc:docMk/>
          <pc:sldMk cId="1053312415" sldId="273"/>
        </pc:sldMkLst>
      </pc:sldChg>
      <pc:sldChg chg="add">
        <pc:chgData name="Nooreen Shaikh" userId="S::ygw197@qmul.ac.uk::dbad4adb-f1b2-4cd7-975d-f870c9192417" providerId="AD" clId="Web-{1E3DBFCC-A62D-4882-AE29-EF942ECA25D6}" dt="2025-06-04T09:46:02.147" v="1"/>
        <pc:sldMkLst>
          <pc:docMk/>
          <pc:sldMk cId="1438966621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70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53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08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41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57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7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14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84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29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79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C1E554-EF60-4BCA-A96C-CFE6BF7BEBDF}" type="datetimeFigureOut">
              <a:rPr lang="en-GB" smtClean="0"/>
              <a:t>16/06/2025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BE2BCB-1AE8-4EFA-88AA-DE848B0B6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42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1F1172-D9B6-279F-E6FE-B1A01F013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Connector: Elbow 183">
            <a:extLst>
              <a:ext uri="{FF2B5EF4-FFF2-40B4-BE49-F238E27FC236}">
                <a16:creationId xmlns:a16="http://schemas.microsoft.com/office/drawing/2014/main" id="{DC118E2B-D9D9-DA63-978B-1185E93DB4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946875" y="5420020"/>
            <a:ext cx="1712605" cy="296025"/>
          </a:xfrm>
          <a:prstGeom prst="bentConnector3">
            <a:avLst>
              <a:gd name="adj1" fmla="val 27687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Connector: Elbow 188">
            <a:extLst>
              <a:ext uri="{FF2B5EF4-FFF2-40B4-BE49-F238E27FC236}">
                <a16:creationId xmlns:a16="http://schemas.microsoft.com/office/drawing/2014/main" id="{B19E6F59-BB93-5D7C-84C8-FA19D79E7E7B}"/>
              </a:ext>
            </a:extLst>
          </p:cNvPr>
          <p:cNvCxnSpPr>
            <a:cxnSpLocks/>
          </p:cNvCxnSpPr>
          <p:nvPr/>
        </p:nvCxnSpPr>
        <p:spPr>
          <a:xfrm rot="5400000">
            <a:off x="3556952" y="5359286"/>
            <a:ext cx="1857123" cy="296593"/>
          </a:xfrm>
          <a:prstGeom prst="bentConnector3">
            <a:avLst>
              <a:gd name="adj1" fmla="val 32650"/>
            </a:avLst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9E76EE66-5E73-DCA8-C7E2-F1FFF7DD600B}"/>
              </a:ext>
            </a:extLst>
          </p:cNvPr>
          <p:cNvCxnSpPr>
            <a:cxnSpLocks/>
          </p:cNvCxnSpPr>
          <p:nvPr/>
        </p:nvCxnSpPr>
        <p:spPr>
          <a:xfrm>
            <a:off x="2709311" y="6133578"/>
            <a:ext cx="1090874" cy="878414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4C0B0-D0B1-B14B-AB8B-B16FFF281C3D}"/>
              </a:ext>
            </a:extLst>
          </p:cNvPr>
          <p:cNvCxnSpPr>
            <a:cxnSpLocks/>
            <a:stCxn id="25" idx="0"/>
            <a:endCxn id="48" idx="2"/>
          </p:cNvCxnSpPr>
          <p:nvPr/>
        </p:nvCxnSpPr>
        <p:spPr>
          <a:xfrm flipV="1">
            <a:off x="4713915" y="7840695"/>
            <a:ext cx="935" cy="191632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7A2A6FE-617F-DFBF-6991-F03EE43A931D}"/>
              </a:ext>
            </a:extLst>
          </p:cNvPr>
          <p:cNvCxnSpPr>
            <a:cxnSpLocks/>
          </p:cNvCxnSpPr>
          <p:nvPr/>
        </p:nvCxnSpPr>
        <p:spPr>
          <a:xfrm>
            <a:off x="1721983" y="2158873"/>
            <a:ext cx="0" cy="120983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7032D1F-A30A-5142-18EC-E58444B5336E}"/>
              </a:ext>
            </a:extLst>
          </p:cNvPr>
          <p:cNvSpPr txBox="1"/>
          <p:nvPr/>
        </p:nvSpPr>
        <p:spPr>
          <a:xfrm>
            <a:off x="38700" y="11323093"/>
            <a:ext cx="465516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GB" sz="1000">
                <a:solidFill>
                  <a:schemeClr val="bg1">
                    <a:lumMod val="95000"/>
                  </a:schemeClr>
                </a:solidFill>
              </a:rPr>
              <a:t>*</a:t>
            </a:r>
            <a:r>
              <a:rPr lang="en-GB" sz="1000">
                <a:solidFill>
                  <a:schemeClr val="bg1">
                    <a:lumMod val="95000"/>
                  </a:schemeClr>
                </a:solidFill>
                <a:latin typeface="FrutigerLight"/>
              </a:rPr>
              <a:t>QM takes on overall responsibility for proportionate, effective arrangements being in place to set up, run and report a research project. Two or more organisations may agree to act as co-sponsors or joint sponsors. Co-sponsors allocate specific sponsor responsibilities between them whilst joint sponsors each accept liability for all the sponsor’s responsibilities.</a:t>
            </a:r>
            <a:endParaRPr lang="en-GB" sz="1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CA58F-3E7B-497A-F1D6-F68CE34A7807}"/>
              </a:ext>
            </a:extLst>
          </p:cNvPr>
          <p:cNvSpPr/>
          <p:nvPr/>
        </p:nvSpPr>
        <p:spPr>
          <a:xfrm>
            <a:off x="4780695" y="10079642"/>
            <a:ext cx="1907117" cy="1149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accent1"/>
                </a:solidFill>
              </a:rPr>
              <a:t>Moderate/ </a:t>
            </a:r>
          </a:p>
          <a:p>
            <a:pPr algn="ctr"/>
            <a:r>
              <a:rPr lang="en-GB">
                <a:solidFill>
                  <a:schemeClr val="accent1"/>
                </a:solidFill>
              </a:rPr>
              <a:t>high risk</a:t>
            </a:r>
          </a:p>
          <a:p>
            <a:pPr algn="ctr"/>
            <a:r>
              <a:rPr lang="en-GB">
                <a:solidFill>
                  <a:schemeClr val="accent1"/>
                </a:solidFill>
              </a:rPr>
              <a:t>Research Ethics Panel review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6132FF5-D2B9-55B6-072F-553F0D214BCA}"/>
              </a:ext>
            </a:extLst>
          </p:cNvPr>
          <p:cNvSpPr/>
          <p:nvPr/>
        </p:nvSpPr>
        <p:spPr>
          <a:xfrm>
            <a:off x="2604977" y="10064808"/>
            <a:ext cx="1907117" cy="1164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accent1"/>
                </a:solidFill>
              </a:rPr>
              <a:t>Low-risk</a:t>
            </a:r>
          </a:p>
          <a:p>
            <a:pPr algn="ctr"/>
            <a:r>
              <a:rPr lang="en-GB">
                <a:solidFill>
                  <a:schemeClr val="accent1"/>
                </a:solidFill>
              </a:rPr>
              <a:t>Ethics 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96850D-9861-EAF6-C6A6-6361BC64CFCC}"/>
              </a:ext>
            </a:extLst>
          </p:cNvPr>
          <p:cNvSpPr txBox="1"/>
          <p:nvPr/>
        </p:nvSpPr>
        <p:spPr>
          <a:xfrm>
            <a:off x="193851" y="172822"/>
            <a:ext cx="639864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b="1">
                <a:solidFill>
                  <a:schemeClr val="bg2"/>
                </a:solidFill>
              </a:rPr>
              <a:t>QMERC ethics review routes for </a:t>
            </a:r>
            <a:r>
              <a:rPr lang="en-GB" sz="3200" b="1" i="1">
                <a:solidFill>
                  <a:schemeClr val="bg2"/>
                </a:solidFill>
              </a:rPr>
              <a:t>International Research v2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7973A09-66DC-19AD-C69F-ED6E5722E5C0}"/>
              </a:ext>
            </a:extLst>
          </p:cNvPr>
          <p:cNvSpPr/>
          <p:nvPr/>
        </p:nvSpPr>
        <p:spPr>
          <a:xfrm>
            <a:off x="3800451" y="6436144"/>
            <a:ext cx="1828797" cy="140455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/>
              <a:t>Apply via QM Ethics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D7668E8-9C0E-549B-E561-29BE81A89101}"/>
              </a:ext>
            </a:extLst>
          </p:cNvPr>
          <p:cNvCxnSpPr>
            <a:cxnSpLocks/>
            <a:endCxn id="109" idx="0"/>
          </p:cNvCxnSpPr>
          <p:nvPr/>
        </p:nvCxnSpPr>
        <p:spPr>
          <a:xfrm flipH="1">
            <a:off x="4643591" y="2294318"/>
            <a:ext cx="11576" cy="1036916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3717783-33C5-C4A2-3339-BA0EBF06CA61}"/>
              </a:ext>
            </a:extLst>
          </p:cNvPr>
          <p:cNvSpPr/>
          <p:nvPr/>
        </p:nvSpPr>
        <p:spPr>
          <a:xfrm>
            <a:off x="4992052" y="5680156"/>
            <a:ext cx="1249260" cy="6246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/>
              <a:t>Include local ethics application &amp; Terms of Reference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42BEE09-8BD6-1C62-E2B3-BD5E91BF357E}"/>
              </a:ext>
            </a:extLst>
          </p:cNvPr>
          <p:cNvSpPr/>
          <p:nvPr/>
        </p:nvSpPr>
        <p:spPr>
          <a:xfrm>
            <a:off x="1140823" y="9689987"/>
            <a:ext cx="1140667" cy="9524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No further ethics</a:t>
            </a:r>
          </a:p>
          <a:p>
            <a:pPr algn="ctr"/>
            <a:r>
              <a:rPr lang="en-GB" sz="1400"/>
              <a:t>review needed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B9DAC8B0-872F-48A6-79D1-A23D2652BC56}"/>
              </a:ext>
            </a:extLst>
          </p:cNvPr>
          <p:cNvCxnSpPr>
            <a:cxnSpLocks/>
            <a:stCxn id="62" idx="2"/>
            <a:endCxn id="21" idx="0"/>
          </p:cNvCxnSpPr>
          <p:nvPr/>
        </p:nvCxnSpPr>
        <p:spPr>
          <a:xfrm flipH="1">
            <a:off x="1721985" y="4776716"/>
            <a:ext cx="3994" cy="64539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4D6C2BE-92D4-FB0F-88E9-31B97AF27C56}"/>
              </a:ext>
            </a:extLst>
          </p:cNvPr>
          <p:cNvSpPr/>
          <p:nvPr/>
        </p:nvSpPr>
        <p:spPr>
          <a:xfrm>
            <a:off x="825996" y="1645026"/>
            <a:ext cx="5257352" cy="83218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Are you (QM) *leading on the research?</a:t>
            </a:r>
          </a:p>
          <a:p>
            <a:pPr algn="ctr"/>
            <a:r>
              <a:rPr lang="en-GB" i="1"/>
              <a:t>This includes staff &amp; students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208566AF-7EC6-A69C-FE28-AF4795D5C6D3}"/>
              </a:ext>
            </a:extLst>
          </p:cNvPr>
          <p:cNvSpPr/>
          <p:nvPr/>
        </p:nvSpPr>
        <p:spPr>
          <a:xfrm>
            <a:off x="1496780" y="2869059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3" name="Oval 122">
            <a:extLst>
              <a:ext uri="{FF2B5EF4-FFF2-40B4-BE49-F238E27FC236}">
                <a16:creationId xmlns:a16="http://schemas.microsoft.com/office/drawing/2014/main" id="{D587F758-777C-FA40-0D5E-6CDBD19C7108}"/>
              </a:ext>
            </a:extLst>
          </p:cNvPr>
          <p:cNvSpPr/>
          <p:nvPr/>
        </p:nvSpPr>
        <p:spPr>
          <a:xfrm>
            <a:off x="4415005" y="2872193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sp>
        <p:nvSpPr>
          <p:cNvPr id="8" name="Oval 122">
            <a:extLst>
              <a:ext uri="{FF2B5EF4-FFF2-40B4-BE49-F238E27FC236}">
                <a16:creationId xmlns:a16="http://schemas.microsoft.com/office/drawing/2014/main" id="{6D975900-867D-813C-F2EC-8A447099610F}"/>
              </a:ext>
            </a:extLst>
          </p:cNvPr>
          <p:cNvSpPr/>
          <p:nvPr/>
        </p:nvSpPr>
        <p:spPr>
          <a:xfrm>
            <a:off x="4714849" y="5258340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D145A103-F916-CA12-42DA-DFF32A6452E5}"/>
              </a:ext>
            </a:extLst>
          </p:cNvPr>
          <p:cNvCxnSpPr>
            <a:cxnSpLocks/>
            <a:endCxn id="13" idx="0"/>
          </p:cNvCxnSpPr>
          <p:nvPr/>
        </p:nvCxnSpPr>
        <p:spPr>
          <a:xfrm rot="16200000" flipH="1">
            <a:off x="4530749" y="8876137"/>
            <a:ext cx="1538166" cy="868844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lowchart: Decision 20">
            <a:extLst>
              <a:ext uri="{FF2B5EF4-FFF2-40B4-BE49-F238E27FC236}">
                <a16:creationId xmlns:a16="http://schemas.microsoft.com/office/drawing/2014/main" id="{959EAFAF-6EB6-CCF9-6E7A-0D827F429168}"/>
              </a:ext>
            </a:extLst>
          </p:cNvPr>
          <p:cNvSpPr/>
          <p:nvPr/>
        </p:nvSpPr>
        <p:spPr>
          <a:xfrm>
            <a:off x="727932" y="5422110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Are you (QM) leading on a unit/ work package?</a:t>
            </a:r>
          </a:p>
        </p:txBody>
      </p: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FA8EEFE9-4CD4-5290-846C-25E00CDE32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58472" y="4619131"/>
            <a:ext cx="2344619" cy="1248799"/>
          </a:xfrm>
          <a:prstGeom prst="bentConnector3">
            <a:avLst>
              <a:gd name="adj1" fmla="val 64843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122">
            <a:extLst>
              <a:ext uri="{FF2B5EF4-FFF2-40B4-BE49-F238E27FC236}">
                <a16:creationId xmlns:a16="http://schemas.microsoft.com/office/drawing/2014/main" id="{93AE08F3-270B-C22B-3379-29B70D59B9D5}"/>
              </a:ext>
            </a:extLst>
          </p:cNvPr>
          <p:cNvSpPr/>
          <p:nvPr/>
        </p:nvSpPr>
        <p:spPr>
          <a:xfrm>
            <a:off x="4112014" y="5248703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63" name="Oval 122">
            <a:extLst>
              <a:ext uri="{FF2B5EF4-FFF2-40B4-BE49-F238E27FC236}">
                <a16:creationId xmlns:a16="http://schemas.microsoft.com/office/drawing/2014/main" id="{6CD611C4-C17A-F19C-F56B-105866F2C794}"/>
              </a:ext>
            </a:extLst>
          </p:cNvPr>
          <p:cNvSpPr/>
          <p:nvPr/>
        </p:nvSpPr>
        <p:spPr>
          <a:xfrm>
            <a:off x="2492831" y="4489281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sp>
        <p:nvSpPr>
          <p:cNvPr id="67" name="Flowchart: Decision 66">
            <a:extLst>
              <a:ext uri="{FF2B5EF4-FFF2-40B4-BE49-F238E27FC236}">
                <a16:creationId xmlns:a16="http://schemas.microsoft.com/office/drawing/2014/main" id="{F2171D1E-4D17-F7BE-9CCD-4643C04569F6}"/>
              </a:ext>
            </a:extLst>
          </p:cNvPr>
          <p:cNvSpPr/>
          <p:nvPr/>
        </p:nvSpPr>
        <p:spPr>
          <a:xfrm>
            <a:off x="728199" y="7490441"/>
            <a:ext cx="1988104" cy="133609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/>
              <a:t>Is ethics approval pending or in place?</a:t>
            </a:r>
          </a:p>
        </p:txBody>
      </p:sp>
      <p:sp>
        <p:nvSpPr>
          <p:cNvPr id="84" name="Oval 122">
            <a:extLst>
              <a:ext uri="{FF2B5EF4-FFF2-40B4-BE49-F238E27FC236}">
                <a16:creationId xmlns:a16="http://schemas.microsoft.com/office/drawing/2014/main" id="{A44D7588-7450-FE37-A8B8-A40A88D51037}"/>
              </a:ext>
            </a:extLst>
          </p:cNvPr>
          <p:cNvSpPr/>
          <p:nvPr/>
        </p:nvSpPr>
        <p:spPr>
          <a:xfrm>
            <a:off x="1505024" y="4915231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AE61912-FB5E-ACCB-5755-5EF52D293AF4}"/>
              </a:ext>
            </a:extLst>
          </p:cNvPr>
          <p:cNvCxnSpPr>
            <a:cxnSpLocks/>
            <a:stCxn id="67" idx="2"/>
            <a:endCxn id="87" idx="0"/>
          </p:cNvCxnSpPr>
          <p:nvPr/>
        </p:nvCxnSpPr>
        <p:spPr>
          <a:xfrm flipH="1">
            <a:off x="1711157" y="8826531"/>
            <a:ext cx="11094" cy="863456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22">
            <a:extLst>
              <a:ext uri="{FF2B5EF4-FFF2-40B4-BE49-F238E27FC236}">
                <a16:creationId xmlns:a16="http://schemas.microsoft.com/office/drawing/2014/main" id="{31950E29-477D-F998-84C2-841D84F3CD94}"/>
              </a:ext>
            </a:extLst>
          </p:cNvPr>
          <p:cNvSpPr/>
          <p:nvPr/>
        </p:nvSpPr>
        <p:spPr>
          <a:xfrm>
            <a:off x="3032095" y="6044444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sp>
        <p:nvSpPr>
          <p:cNvPr id="154" name="Star: 5 Points 153">
            <a:extLst>
              <a:ext uri="{FF2B5EF4-FFF2-40B4-BE49-F238E27FC236}">
                <a16:creationId xmlns:a16="http://schemas.microsoft.com/office/drawing/2014/main" id="{58B5D42C-6690-F95B-0D34-5D15065F3D70}"/>
              </a:ext>
            </a:extLst>
          </p:cNvPr>
          <p:cNvSpPr/>
          <p:nvPr/>
        </p:nvSpPr>
        <p:spPr>
          <a:xfrm>
            <a:off x="2808379" y="10172682"/>
            <a:ext cx="269715" cy="241183"/>
          </a:xfrm>
          <a:prstGeom prst="star5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Star: 5 Points 154">
            <a:extLst>
              <a:ext uri="{FF2B5EF4-FFF2-40B4-BE49-F238E27FC236}">
                <a16:creationId xmlns:a16="http://schemas.microsoft.com/office/drawing/2014/main" id="{39B06C62-5113-8880-EF69-F0E83FD6C50C}"/>
              </a:ext>
            </a:extLst>
          </p:cNvPr>
          <p:cNvSpPr/>
          <p:nvPr/>
        </p:nvSpPr>
        <p:spPr>
          <a:xfrm>
            <a:off x="4857195" y="10172683"/>
            <a:ext cx="269715" cy="241183"/>
          </a:xfrm>
          <a:prstGeom prst="star5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61">
            <a:extLst>
              <a:ext uri="{FF2B5EF4-FFF2-40B4-BE49-F238E27FC236}">
                <a16:creationId xmlns:a16="http://schemas.microsoft.com/office/drawing/2014/main" id="{4063EF01-C90C-699D-368B-889FAF054393}"/>
              </a:ext>
            </a:extLst>
          </p:cNvPr>
          <p:cNvSpPr/>
          <p:nvPr/>
        </p:nvSpPr>
        <p:spPr>
          <a:xfrm>
            <a:off x="3657931" y="3331234"/>
            <a:ext cx="1971319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Is local ethics approval required?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91A641C-7456-8DF5-CD42-DA8F25C45CDB}"/>
              </a:ext>
            </a:extLst>
          </p:cNvPr>
          <p:cNvCxnSpPr>
            <a:cxnSpLocks/>
          </p:cNvCxnSpPr>
          <p:nvPr/>
        </p:nvCxnSpPr>
        <p:spPr>
          <a:xfrm flipH="1">
            <a:off x="1719986" y="6832416"/>
            <a:ext cx="3994" cy="64539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122">
            <a:extLst>
              <a:ext uri="{FF2B5EF4-FFF2-40B4-BE49-F238E27FC236}">
                <a16:creationId xmlns:a16="http://schemas.microsoft.com/office/drawing/2014/main" id="{889C1134-1B13-263E-A606-466B1FBA37DC}"/>
              </a:ext>
            </a:extLst>
          </p:cNvPr>
          <p:cNvSpPr/>
          <p:nvPr/>
        </p:nvSpPr>
        <p:spPr>
          <a:xfrm>
            <a:off x="1505024" y="7019388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23" name="Oval 122">
            <a:extLst>
              <a:ext uri="{FF2B5EF4-FFF2-40B4-BE49-F238E27FC236}">
                <a16:creationId xmlns:a16="http://schemas.microsoft.com/office/drawing/2014/main" id="{E37DD6A1-9DE8-50B9-5DDB-35CC166F3C91}"/>
              </a:ext>
            </a:extLst>
          </p:cNvPr>
          <p:cNvSpPr/>
          <p:nvPr/>
        </p:nvSpPr>
        <p:spPr>
          <a:xfrm>
            <a:off x="1505024" y="9044898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8268E132-34DF-BD2C-DABF-570B037D8042}"/>
              </a:ext>
            </a:extLst>
          </p:cNvPr>
          <p:cNvCxnSpPr>
            <a:cxnSpLocks/>
            <a:stCxn id="67" idx="3"/>
          </p:cNvCxnSpPr>
          <p:nvPr/>
        </p:nvCxnSpPr>
        <p:spPr>
          <a:xfrm flipV="1">
            <a:off x="2716303" y="7263268"/>
            <a:ext cx="1083882" cy="895218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122">
            <a:extLst>
              <a:ext uri="{FF2B5EF4-FFF2-40B4-BE49-F238E27FC236}">
                <a16:creationId xmlns:a16="http://schemas.microsoft.com/office/drawing/2014/main" id="{D79CE7D8-D620-0EB1-47B7-87777FF80DFE}"/>
              </a:ext>
            </a:extLst>
          </p:cNvPr>
          <p:cNvSpPr/>
          <p:nvPr/>
        </p:nvSpPr>
        <p:spPr>
          <a:xfrm>
            <a:off x="3032095" y="8004019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676C1F1B-6C1B-9776-9800-B72300CD32E1}"/>
              </a:ext>
            </a:extLst>
          </p:cNvPr>
          <p:cNvCxnSpPr>
            <a:cxnSpLocks/>
            <a:endCxn id="46" idx="0"/>
          </p:cNvCxnSpPr>
          <p:nvPr/>
        </p:nvCxnSpPr>
        <p:spPr>
          <a:xfrm rot="5400000">
            <a:off x="3304717" y="8807105"/>
            <a:ext cx="1511522" cy="1003884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E1369535-53A5-A18F-6D81-F1536BF55464}"/>
              </a:ext>
            </a:extLst>
          </p:cNvPr>
          <p:cNvSpPr/>
          <p:nvPr/>
        </p:nvSpPr>
        <p:spPr>
          <a:xfrm>
            <a:off x="4171974" y="8032327"/>
            <a:ext cx="1083882" cy="5200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/>
              <a:t>QMERC risk triage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C3DD946-C1F1-66FF-2004-8CD67D1C9D43}"/>
              </a:ext>
            </a:extLst>
          </p:cNvPr>
          <p:cNvSpPr/>
          <p:nvPr/>
        </p:nvSpPr>
        <p:spPr>
          <a:xfrm>
            <a:off x="731926" y="3373065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/>
              <a:t>Do the funders require QM ethics review?</a:t>
            </a:r>
          </a:p>
        </p:txBody>
      </p:sp>
    </p:spTree>
    <p:extLst>
      <p:ext uri="{BB962C8B-B14F-4D97-AF65-F5344CB8AC3E}">
        <p14:creationId xmlns:p14="http://schemas.microsoft.com/office/powerpoint/2010/main" val="46753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71FAF4-9DAA-F85E-1383-F99F83040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Connector: Elbow 183">
            <a:extLst>
              <a:ext uri="{FF2B5EF4-FFF2-40B4-BE49-F238E27FC236}">
                <a16:creationId xmlns:a16="http://schemas.microsoft.com/office/drawing/2014/main" id="{C8F31ECD-62E0-CD15-0977-39533F7D13BA}"/>
              </a:ext>
            </a:extLst>
          </p:cNvPr>
          <p:cNvCxnSpPr>
            <a:cxnSpLocks/>
            <a:stCxn id="109" idx="1"/>
          </p:cNvCxnSpPr>
          <p:nvPr/>
        </p:nvCxnSpPr>
        <p:spPr>
          <a:xfrm rot="10800000" flipV="1">
            <a:off x="3534453" y="4033059"/>
            <a:ext cx="123479" cy="3712951"/>
          </a:xfrm>
          <a:prstGeom prst="bentConnector2">
            <a:avLst/>
          </a:prstGeom>
          <a:ln w="254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Connector: Elbow 188">
            <a:extLst>
              <a:ext uri="{FF2B5EF4-FFF2-40B4-BE49-F238E27FC236}">
                <a16:creationId xmlns:a16="http://schemas.microsoft.com/office/drawing/2014/main" id="{128E3025-ACC3-24CD-161F-308786CCD9B5}"/>
              </a:ext>
            </a:extLst>
          </p:cNvPr>
          <p:cNvCxnSpPr>
            <a:cxnSpLocks/>
            <a:stCxn id="109" idx="3"/>
          </p:cNvCxnSpPr>
          <p:nvPr/>
        </p:nvCxnSpPr>
        <p:spPr>
          <a:xfrm>
            <a:off x="5629250" y="4033060"/>
            <a:ext cx="210608" cy="3712950"/>
          </a:xfrm>
          <a:prstGeom prst="bentConnector2">
            <a:avLst/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E520751-E9A5-E938-A82F-2EBB34ECA584}"/>
              </a:ext>
            </a:extLst>
          </p:cNvPr>
          <p:cNvCxnSpPr>
            <a:cxnSpLocks/>
          </p:cNvCxnSpPr>
          <p:nvPr/>
        </p:nvCxnSpPr>
        <p:spPr>
          <a:xfrm>
            <a:off x="1721983" y="2158873"/>
            <a:ext cx="0" cy="120983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65C3420-3E0B-B1AC-C1E4-FA0D70D47AEB}"/>
              </a:ext>
            </a:extLst>
          </p:cNvPr>
          <p:cNvSpPr txBox="1"/>
          <p:nvPr/>
        </p:nvSpPr>
        <p:spPr>
          <a:xfrm>
            <a:off x="38700" y="11323093"/>
            <a:ext cx="465516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GB" sz="1000">
                <a:solidFill>
                  <a:schemeClr val="bg1">
                    <a:lumMod val="95000"/>
                  </a:schemeClr>
                </a:solidFill>
              </a:rPr>
              <a:t>*</a:t>
            </a:r>
            <a:r>
              <a:rPr lang="en-GB" sz="1000">
                <a:solidFill>
                  <a:schemeClr val="bg1">
                    <a:lumMod val="95000"/>
                  </a:schemeClr>
                </a:solidFill>
                <a:latin typeface="FrutigerLight"/>
              </a:rPr>
              <a:t>QM takes on overall responsibility for proportionate, effective arrangements being in place to set up, run and report a research project. Two or more organisations may agree to act as co-sponsors or joint sponsors. Co-sponsors allocate specific sponsor responsibilities between them whilst joint sponsors each accept liability for all the sponsor’s responsibilities.</a:t>
            </a:r>
            <a:endParaRPr lang="en-GB" sz="100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4F1A7D-654D-8B3B-C8D1-B495FCD96AF6}"/>
              </a:ext>
            </a:extLst>
          </p:cNvPr>
          <p:cNvSpPr txBox="1"/>
          <p:nvPr/>
        </p:nvSpPr>
        <p:spPr>
          <a:xfrm>
            <a:off x="193851" y="172822"/>
            <a:ext cx="639864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b="1">
                <a:solidFill>
                  <a:schemeClr val="bg2"/>
                </a:solidFill>
              </a:rPr>
              <a:t>QMERC ethics review routes for </a:t>
            </a:r>
            <a:r>
              <a:rPr lang="en-GB" sz="3200" b="1" i="1">
                <a:solidFill>
                  <a:schemeClr val="bg2"/>
                </a:solidFill>
              </a:rPr>
              <a:t>International Research v2a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4BDEF76-E9FC-A5E2-B403-BB563DBDDFFC}"/>
              </a:ext>
            </a:extLst>
          </p:cNvPr>
          <p:cNvSpPr/>
          <p:nvPr/>
        </p:nvSpPr>
        <p:spPr>
          <a:xfrm>
            <a:off x="3468483" y="7746011"/>
            <a:ext cx="2614865" cy="14025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/>
              <a:t>Apply via QM Ethics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4E6AF32-9DC1-014E-B645-FD7DFE6AF525}"/>
              </a:ext>
            </a:extLst>
          </p:cNvPr>
          <p:cNvCxnSpPr>
            <a:cxnSpLocks/>
            <a:endCxn id="109" idx="0"/>
          </p:cNvCxnSpPr>
          <p:nvPr/>
        </p:nvCxnSpPr>
        <p:spPr>
          <a:xfrm flipH="1">
            <a:off x="4643591" y="2294318"/>
            <a:ext cx="11576" cy="1036916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B80291A-E435-0FEB-1153-B5554C4A79F0}"/>
              </a:ext>
            </a:extLst>
          </p:cNvPr>
          <p:cNvSpPr/>
          <p:nvPr/>
        </p:nvSpPr>
        <p:spPr>
          <a:xfrm>
            <a:off x="3304188" y="4776130"/>
            <a:ext cx="1133471" cy="5073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/>
              <a:t>Include local ethics application &amp; Terms of Reference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A3E0864-DC32-8411-D30D-2FF016D42CBE}"/>
              </a:ext>
            </a:extLst>
          </p:cNvPr>
          <p:cNvSpPr/>
          <p:nvPr/>
        </p:nvSpPr>
        <p:spPr>
          <a:xfrm>
            <a:off x="1140823" y="10063695"/>
            <a:ext cx="1140667" cy="9524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No further ethics</a:t>
            </a:r>
          </a:p>
          <a:p>
            <a:pPr algn="ctr"/>
            <a:r>
              <a:rPr lang="en-GB" sz="1400"/>
              <a:t>review needed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6F8DD4AB-CB98-FB76-468D-60256BE42AC2}"/>
              </a:ext>
            </a:extLst>
          </p:cNvPr>
          <p:cNvCxnSpPr>
            <a:cxnSpLocks/>
            <a:stCxn id="62" idx="2"/>
            <a:endCxn id="21" idx="0"/>
          </p:cNvCxnSpPr>
          <p:nvPr/>
        </p:nvCxnSpPr>
        <p:spPr>
          <a:xfrm flipH="1">
            <a:off x="1721985" y="4776716"/>
            <a:ext cx="3994" cy="101910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5B285D0C-8B9B-7AE7-1BCA-D2BFA9BD1642}"/>
              </a:ext>
            </a:extLst>
          </p:cNvPr>
          <p:cNvSpPr/>
          <p:nvPr/>
        </p:nvSpPr>
        <p:spPr>
          <a:xfrm>
            <a:off x="825996" y="1645026"/>
            <a:ext cx="5257352" cy="83218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Are you (QM) *leading on the research?</a:t>
            </a:r>
          </a:p>
          <a:p>
            <a:pPr algn="ctr"/>
            <a:r>
              <a:rPr lang="en-GB" i="1"/>
              <a:t>This includes staff &amp; students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D58B841-DD6A-C228-37CF-2708E20FCFE2}"/>
              </a:ext>
            </a:extLst>
          </p:cNvPr>
          <p:cNvSpPr/>
          <p:nvPr/>
        </p:nvSpPr>
        <p:spPr>
          <a:xfrm>
            <a:off x="1505024" y="2830809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3" name="Oval 122">
            <a:extLst>
              <a:ext uri="{FF2B5EF4-FFF2-40B4-BE49-F238E27FC236}">
                <a16:creationId xmlns:a16="http://schemas.microsoft.com/office/drawing/2014/main" id="{5ADE6EF8-AD6C-556C-2297-B82D4F8B6FB5}"/>
              </a:ext>
            </a:extLst>
          </p:cNvPr>
          <p:cNvSpPr/>
          <p:nvPr/>
        </p:nvSpPr>
        <p:spPr>
          <a:xfrm>
            <a:off x="4415005" y="2872193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sp>
        <p:nvSpPr>
          <p:cNvPr id="21" name="Flowchart: Decision 20">
            <a:extLst>
              <a:ext uri="{FF2B5EF4-FFF2-40B4-BE49-F238E27FC236}">
                <a16:creationId xmlns:a16="http://schemas.microsoft.com/office/drawing/2014/main" id="{0D691210-5A34-18A0-0FA0-72953E2E2967}"/>
              </a:ext>
            </a:extLst>
          </p:cNvPr>
          <p:cNvSpPr/>
          <p:nvPr/>
        </p:nvSpPr>
        <p:spPr>
          <a:xfrm>
            <a:off x="727932" y="5795818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Are you (QM) leading on a unit/ work package?</a:t>
            </a:r>
          </a:p>
        </p:txBody>
      </p:sp>
      <p:sp>
        <p:nvSpPr>
          <p:cNvPr id="60" name="Oval 122">
            <a:extLst>
              <a:ext uri="{FF2B5EF4-FFF2-40B4-BE49-F238E27FC236}">
                <a16:creationId xmlns:a16="http://schemas.microsoft.com/office/drawing/2014/main" id="{AE4BC9A9-C6C3-926A-C604-5EC3B10D0D88}"/>
              </a:ext>
            </a:extLst>
          </p:cNvPr>
          <p:cNvSpPr/>
          <p:nvPr/>
        </p:nvSpPr>
        <p:spPr>
          <a:xfrm>
            <a:off x="5629250" y="4879594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67" name="Flowchart: Decision 66">
            <a:extLst>
              <a:ext uri="{FF2B5EF4-FFF2-40B4-BE49-F238E27FC236}">
                <a16:creationId xmlns:a16="http://schemas.microsoft.com/office/drawing/2014/main" id="{1199F640-903A-C555-9556-C5EDF7D1AF48}"/>
              </a:ext>
            </a:extLst>
          </p:cNvPr>
          <p:cNvSpPr/>
          <p:nvPr/>
        </p:nvSpPr>
        <p:spPr>
          <a:xfrm>
            <a:off x="728199" y="7864149"/>
            <a:ext cx="1988104" cy="133609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/>
              <a:t>Is ethics approval pending or in place?</a:t>
            </a:r>
          </a:p>
        </p:txBody>
      </p:sp>
      <p:sp>
        <p:nvSpPr>
          <p:cNvPr id="84" name="Oval 122">
            <a:extLst>
              <a:ext uri="{FF2B5EF4-FFF2-40B4-BE49-F238E27FC236}">
                <a16:creationId xmlns:a16="http://schemas.microsoft.com/office/drawing/2014/main" id="{9CD0AF17-3A95-D948-A3CE-C5C8D5CE4D8F}"/>
              </a:ext>
            </a:extLst>
          </p:cNvPr>
          <p:cNvSpPr/>
          <p:nvPr/>
        </p:nvSpPr>
        <p:spPr>
          <a:xfrm>
            <a:off x="1505024" y="5288939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CA0E069-5769-2726-B63A-A12946BDD763}"/>
              </a:ext>
            </a:extLst>
          </p:cNvPr>
          <p:cNvCxnSpPr>
            <a:cxnSpLocks/>
            <a:stCxn id="67" idx="2"/>
            <a:endCxn id="87" idx="0"/>
          </p:cNvCxnSpPr>
          <p:nvPr/>
        </p:nvCxnSpPr>
        <p:spPr>
          <a:xfrm flipH="1">
            <a:off x="1711157" y="9200239"/>
            <a:ext cx="11094" cy="863456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22">
            <a:extLst>
              <a:ext uri="{FF2B5EF4-FFF2-40B4-BE49-F238E27FC236}">
                <a16:creationId xmlns:a16="http://schemas.microsoft.com/office/drawing/2014/main" id="{B5701A3A-4A4E-EE1B-B3CF-F56D0488397E}"/>
              </a:ext>
            </a:extLst>
          </p:cNvPr>
          <p:cNvSpPr/>
          <p:nvPr/>
        </p:nvSpPr>
        <p:spPr>
          <a:xfrm>
            <a:off x="3304188" y="4320781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sp>
        <p:nvSpPr>
          <p:cNvPr id="109" name="Rectangle 61">
            <a:extLst>
              <a:ext uri="{FF2B5EF4-FFF2-40B4-BE49-F238E27FC236}">
                <a16:creationId xmlns:a16="http://schemas.microsoft.com/office/drawing/2014/main" id="{10576264-00A4-850D-3E80-4F43B7B31F31}"/>
              </a:ext>
            </a:extLst>
          </p:cNvPr>
          <p:cNvSpPr/>
          <p:nvPr/>
        </p:nvSpPr>
        <p:spPr>
          <a:xfrm>
            <a:off x="3657931" y="3331234"/>
            <a:ext cx="1971319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/>
              <a:t>Is local ethics approval required?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6C3AD31-A61B-25A7-B3BE-F0404CF6F687}"/>
              </a:ext>
            </a:extLst>
          </p:cNvPr>
          <p:cNvCxnSpPr>
            <a:cxnSpLocks/>
          </p:cNvCxnSpPr>
          <p:nvPr/>
        </p:nvCxnSpPr>
        <p:spPr>
          <a:xfrm flipH="1">
            <a:off x="1719986" y="7206124"/>
            <a:ext cx="3994" cy="64539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122">
            <a:extLst>
              <a:ext uri="{FF2B5EF4-FFF2-40B4-BE49-F238E27FC236}">
                <a16:creationId xmlns:a16="http://schemas.microsoft.com/office/drawing/2014/main" id="{A264B3D5-56F7-2202-1CC3-5D74D7A186AF}"/>
              </a:ext>
            </a:extLst>
          </p:cNvPr>
          <p:cNvSpPr/>
          <p:nvPr/>
        </p:nvSpPr>
        <p:spPr>
          <a:xfrm>
            <a:off x="1505024" y="7393096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23" name="Oval 122">
            <a:extLst>
              <a:ext uri="{FF2B5EF4-FFF2-40B4-BE49-F238E27FC236}">
                <a16:creationId xmlns:a16="http://schemas.microsoft.com/office/drawing/2014/main" id="{6BDF2EF6-EB5F-89E8-741F-24E1F7C3CB69}"/>
              </a:ext>
            </a:extLst>
          </p:cNvPr>
          <p:cNvSpPr/>
          <p:nvPr/>
        </p:nvSpPr>
        <p:spPr>
          <a:xfrm>
            <a:off x="1505024" y="9418606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5493CA16-42B4-37E3-3C62-63B918DAF4C0}"/>
              </a:ext>
            </a:extLst>
          </p:cNvPr>
          <p:cNvCxnSpPr>
            <a:cxnSpLocks/>
            <a:stCxn id="67" idx="3"/>
            <a:endCxn id="48" idx="1"/>
          </p:cNvCxnSpPr>
          <p:nvPr/>
        </p:nvCxnSpPr>
        <p:spPr>
          <a:xfrm flipV="1">
            <a:off x="2716303" y="8447293"/>
            <a:ext cx="752180" cy="84901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122">
            <a:extLst>
              <a:ext uri="{FF2B5EF4-FFF2-40B4-BE49-F238E27FC236}">
                <a16:creationId xmlns:a16="http://schemas.microsoft.com/office/drawing/2014/main" id="{17953BB2-F39D-BB10-7403-D7A209C43E22}"/>
              </a:ext>
            </a:extLst>
          </p:cNvPr>
          <p:cNvSpPr/>
          <p:nvPr/>
        </p:nvSpPr>
        <p:spPr>
          <a:xfrm>
            <a:off x="2853782" y="8357855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208F13B-5A38-EF2B-EF92-4796CA798614}"/>
              </a:ext>
            </a:extLst>
          </p:cNvPr>
          <p:cNvCxnSpPr>
            <a:stCxn id="21" idx="3"/>
          </p:cNvCxnSpPr>
          <p:nvPr/>
        </p:nvCxnSpPr>
        <p:spPr>
          <a:xfrm flipV="1">
            <a:off x="2716037" y="6497643"/>
            <a:ext cx="822655" cy="1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Oval 122">
            <a:extLst>
              <a:ext uri="{FF2B5EF4-FFF2-40B4-BE49-F238E27FC236}">
                <a16:creationId xmlns:a16="http://schemas.microsoft.com/office/drawing/2014/main" id="{104140EC-D242-0D5B-A754-42033DF07F84}"/>
              </a:ext>
            </a:extLst>
          </p:cNvPr>
          <p:cNvSpPr/>
          <p:nvPr/>
        </p:nvSpPr>
        <p:spPr>
          <a:xfrm>
            <a:off x="2829535" y="6355624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3E5B3A23-83CD-DA98-6EF0-8DA94E9D5B40}"/>
              </a:ext>
            </a:extLst>
          </p:cNvPr>
          <p:cNvCxnSpPr>
            <a:cxnSpLocks/>
          </p:cNvCxnSpPr>
          <p:nvPr/>
        </p:nvCxnSpPr>
        <p:spPr>
          <a:xfrm rot="16200000" flipV="1">
            <a:off x="1555743" y="5225174"/>
            <a:ext cx="3131235" cy="830666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F5B57B35-A8E8-7A5D-E59F-48FBA732EDB6}"/>
              </a:ext>
            </a:extLst>
          </p:cNvPr>
          <p:cNvSpPr/>
          <p:nvPr/>
        </p:nvSpPr>
        <p:spPr>
          <a:xfrm>
            <a:off x="731926" y="3373065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/>
              <a:t>Do the funders require QM ethics review?</a:t>
            </a:r>
          </a:p>
        </p:txBody>
      </p:sp>
      <p:sp>
        <p:nvSpPr>
          <p:cNvPr id="8" name="Oval 122">
            <a:extLst>
              <a:ext uri="{FF2B5EF4-FFF2-40B4-BE49-F238E27FC236}">
                <a16:creationId xmlns:a16="http://schemas.microsoft.com/office/drawing/2014/main" id="{FBA262CE-0D80-B5E5-3048-88494160D63F}"/>
              </a:ext>
            </a:extLst>
          </p:cNvPr>
          <p:cNvSpPr/>
          <p:nvPr/>
        </p:nvSpPr>
        <p:spPr>
          <a:xfrm>
            <a:off x="2460872" y="4546253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82622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C5F3AD-3CE5-3B05-1423-5691AEA58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9" name="Connector: Elbow 188">
            <a:extLst>
              <a:ext uri="{FF2B5EF4-FFF2-40B4-BE49-F238E27FC236}">
                <a16:creationId xmlns:a16="http://schemas.microsoft.com/office/drawing/2014/main" id="{289E3BDC-B481-4126-0952-7A457565D013}"/>
              </a:ext>
            </a:extLst>
          </p:cNvPr>
          <p:cNvCxnSpPr>
            <a:cxnSpLocks/>
          </p:cNvCxnSpPr>
          <p:nvPr/>
        </p:nvCxnSpPr>
        <p:spPr>
          <a:xfrm rot="5400000">
            <a:off x="3564014" y="5359286"/>
            <a:ext cx="1857123" cy="296593"/>
          </a:xfrm>
          <a:prstGeom prst="bentConnector3">
            <a:avLst>
              <a:gd name="adj1" fmla="val 32650"/>
            </a:avLst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216AE73-84F9-64F0-2357-A7967CA712F8}"/>
              </a:ext>
            </a:extLst>
          </p:cNvPr>
          <p:cNvCxnSpPr>
            <a:cxnSpLocks/>
            <a:stCxn id="25" idx="0"/>
            <a:endCxn id="48" idx="2"/>
          </p:cNvCxnSpPr>
          <p:nvPr/>
        </p:nvCxnSpPr>
        <p:spPr>
          <a:xfrm flipV="1">
            <a:off x="4713915" y="7840695"/>
            <a:ext cx="935" cy="191632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4D37996-811F-DBD4-3746-31A0BC336358}"/>
              </a:ext>
            </a:extLst>
          </p:cNvPr>
          <p:cNvCxnSpPr>
            <a:cxnSpLocks/>
          </p:cNvCxnSpPr>
          <p:nvPr/>
        </p:nvCxnSpPr>
        <p:spPr>
          <a:xfrm>
            <a:off x="1721983" y="2158873"/>
            <a:ext cx="0" cy="120983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4529ADC-DBB3-940B-2A55-2BEBF0981A7D}"/>
              </a:ext>
            </a:extLst>
          </p:cNvPr>
          <p:cNvSpPr txBox="1"/>
          <p:nvPr/>
        </p:nvSpPr>
        <p:spPr>
          <a:xfrm>
            <a:off x="38700" y="11323093"/>
            <a:ext cx="465516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GB" sz="1000" dirty="0">
                <a:solidFill>
                  <a:schemeClr val="bg1">
                    <a:lumMod val="95000"/>
                  </a:schemeClr>
                </a:solidFill>
              </a:rPr>
              <a:t>*</a:t>
            </a:r>
            <a:r>
              <a:rPr lang="en-GB" sz="1000" dirty="0">
                <a:solidFill>
                  <a:schemeClr val="bg1">
                    <a:lumMod val="95000"/>
                  </a:schemeClr>
                </a:solidFill>
                <a:latin typeface="FrutigerLight"/>
              </a:rPr>
              <a:t>QM takes on overall responsibility for proportionate, effective arrangements being in place to set up, run and report a research project. Two or more organisations may agree to act as co-sponsors or joint sponsors. Co-sponsors allocate specific sponsor responsibilities between them whilst joint sponsors each accept liability for all the sponsor’s responsibilities.</a:t>
            </a:r>
            <a:endParaRPr lang="en-GB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D5B3F7-7D08-7DF8-BB39-EC11926D364B}"/>
              </a:ext>
            </a:extLst>
          </p:cNvPr>
          <p:cNvSpPr/>
          <p:nvPr/>
        </p:nvSpPr>
        <p:spPr>
          <a:xfrm>
            <a:off x="4780695" y="10079642"/>
            <a:ext cx="1357501" cy="1149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accent1"/>
                </a:solidFill>
              </a:rPr>
              <a:t>Moderate/ </a:t>
            </a:r>
          </a:p>
          <a:p>
            <a:pPr algn="ctr"/>
            <a:r>
              <a:rPr lang="en-GB" sz="1400" dirty="0">
                <a:solidFill>
                  <a:schemeClr val="accent1"/>
                </a:solidFill>
              </a:rPr>
              <a:t>high risk</a:t>
            </a:r>
          </a:p>
          <a:p>
            <a:pPr algn="ctr"/>
            <a:r>
              <a:rPr lang="en-GB" sz="1400" dirty="0">
                <a:solidFill>
                  <a:schemeClr val="accent1"/>
                </a:solidFill>
              </a:rPr>
              <a:t>Research Ethics Panel review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13DBC4-C31D-BF20-1994-02B8E64A434D}"/>
              </a:ext>
            </a:extLst>
          </p:cNvPr>
          <p:cNvSpPr/>
          <p:nvPr/>
        </p:nvSpPr>
        <p:spPr>
          <a:xfrm>
            <a:off x="3154594" y="10064808"/>
            <a:ext cx="1357500" cy="1164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accent1"/>
                </a:solidFill>
              </a:rPr>
              <a:t>Low-risk</a:t>
            </a:r>
          </a:p>
          <a:p>
            <a:pPr algn="ctr"/>
            <a:r>
              <a:rPr lang="en-GB" sz="1400" dirty="0">
                <a:solidFill>
                  <a:schemeClr val="accent1"/>
                </a:solidFill>
              </a:rPr>
              <a:t>Ethics 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7FDB84-960D-79C1-E4D1-C219B1C67DC1}"/>
              </a:ext>
            </a:extLst>
          </p:cNvPr>
          <p:cNvSpPr txBox="1"/>
          <p:nvPr/>
        </p:nvSpPr>
        <p:spPr>
          <a:xfrm>
            <a:off x="193851" y="172822"/>
            <a:ext cx="639864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b="1" dirty="0">
                <a:solidFill>
                  <a:schemeClr val="bg2"/>
                </a:solidFill>
              </a:rPr>
              <a:t>QMERC ethics review routes for </a:t>
            </a:r>
            <a:r>
              <a:rPr lang="en-GB" sz="3200" b="1" i="1" dirty="0">
                <a:solidFill>
                  <a:schemeClr val="bg2"/>
                </a:solidFill>
              </a:rPr>
              <a:t>International Research v2.1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625CA66-3EA5-E25A-DEE7-B8E0B98EC161}"/>
              </a:ext>
            </a:extLst>
          </p:cNvPr>
          <p:cNvSpPr/>
          <p:nvPr/>
        </p:nvSpPr>
        <p:spPr>
          <a:xfrm>
            <a:off x="3800451" y="6436144"/>
            <a:ext cx="1828797" cy="140455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/>
              <a:t>Apply via QM Ethics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7C949D7-4783-9537-6C02-924A1BE8595D}"/>
              </a:ext>
            </a:extLst>
          </p:cNvPr>
          <p:cNvCxnSpPr>
            <a:cxnSpLocks/>
            <a:endCxn id="109" idx="0"/>
          </p:cNvCxnSpPr>
          <p:nvPr/>
        </p:nvCxnSpPr>
        <p:spPr>
          <a:xfrm flipH="1">
            <a:off x="4643591" y="2294318"/>
            <a:ext cx="11576" cy="1057832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B4E2640-8FD4-C038-29F8-9CB0F6FB0783}"/>
              </a:ext>
            </a:extLst>
          </p:cNvPr>
          <p:cNvSpPr/>
          <p:nvPr/>
        </p:nvSpPr>
        <p:spPr>
          <a:xfrm>
            <a:off x="5085966" y="5333558"/>
            <a:ext cx="1357501" cy="45462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/>
              <a:t>Include local ethics application &amp; Terms of Reference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9635BED-4E29-537C-91F0-35E1A6D1E81C}"/>
              </a:ext>
            </a:extLst>
          </p:cNvPr>
          <p:cNvSpPr/>
          <p:nvPr/>
        </p:nvSpPr>
        <p:spPr>
          <a:xfrm>
            <a:off x="233712" y="9686037"/>
            <a:ext cx="1140667" cy="9524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 further ethics</a:t>
            </a:r>
          </a:p>
          <a:p>
            <a:pPr algn="ctr"/>
            <a:r>
              <a:rPr lang="en-GB" sz="1400" dirty="0"/>
              <a:t>review needed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62E87B23-F371-E06D-E33C-9D786BDD6069}"/>
              </a:ext>
            </a:extLst>
          </p:cNvPr>
          <p:cNvCxnSpPr>
            <a:cxnSpLocks/>
            <a:stCxn id="62" idx="2"/>
            <a:endCxn id="21" idx="0"/>
          </p:cNvCxnSpPr>
          <p:nvPr/>
        </p:nvCxnSpPr>
        <p:spPr>
          <a:xfrm flipH="1">
            <a:off x="1721985" y="4755801"/>
            <a:ext cx="3994" cy="69455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995155A5-AADC-3D6E-4702-7EF4B71D090D}"/>
              </a:ext>
            </a:extLst>
          </p:cNvPr>
          <p:cNvSpPr/>
          <p:nvPr/>
        </p:nvSpPr>
        <p:spPr>
          <a:xfrm>
            <a:off x="825996" y="1645026"/>
            <a:ext cx="5257352" cy="83218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Are you (QM) *leading on the research?</a:t>
            </a:r>
          </a:p>
          <a:p>
            <a:pPr algn="ctr"/>
            <a:r>
              <a:rPr lang="en-GB" i="1" dirty="0"/>
              <a:t>This includes staff &amp; students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451E290A-0FAF-F1E1-0064-4C2C5F4B6D25}"/>
              </a:ext>
            </a:extLst>
          </p:cNvPr>
          <p:cNvSpPr/>
          <p:nvPr/>
        </p:nvSpPr>
        <p:spPr>
          <a:xfrm>
            <a:off x="1496780" y="2869059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3" name="Oval 122">
            <a:extLst>
              <a:ext uri="{FF2B5EF4-FFF2-40B4-BE49-F238E27FC236}">
                <a16:creationId xmlns:a16="http://schemas.microsoft.com/office/drawing/2014/main" id="{8E76BEF0-FA76-CB02-4075-297BFF9BECEA}"/>
              </a:ext>
            </a:extLst>
          </p:cNvPr>
          <p:cNvSpPr/>
          <p:nvPr/>
        </p:nvSpPr>
        <p:spPr>
          <a:xfrm>
            <a:off x="4415005" y="2872193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9A48C22E-BC5F-418B-FD7D-9CC4DAF17011}"/>
              </a:ext>
            </a:extLst>
          </p:cNvPr>
          <p:cNvCxnSpPr>
            <a:cxnSpLocks/>
            <a:endCxn id="13" idx="0"/>
          </p:cNvCxnSpPr>
          <p:nvPr/>
        </p:nvCxnSpPr>
        <p:spPr>
          <a:xfrm rot="16200000" flipH="1">
            <a:off x="4393345" y="9013541"/>
            <a:ext cx="1538166" cy="594036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122">
            <a:extLst>
              <a:ext uri="{FF2B5EF4-FFF2-40B4-BE49-F238E27FC236}">
                <a16:creationId xmlns:a16="http://schemas.microsoft.com/office/drawing/2014/main" id="{544B6296-F3D3-2510-71DB-839F99E6AD16}"/>
              </a:ext>
            </a:extLst>
          </p:cNvPr>
          <p:cNvSpPr/>
          <p:nvPr/>
        </p:nvSpPr>
        <p:spPr>
          <a:xfrm>
            <a:off x="4275078" y="5025525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/>
              <a:t>No</a:t>
            </a:r>
          </a:p>
        </p:txBody>
      </p:sp>
      <p:sp>
        <p:nvSpPr>
          <p:cNvPr id="84" name="Oval 122">
            <a:extLst>
              <a:ext uri="{FF2B5EF4-FFF2-40B4-BE49-F238E27FC236}">
                <a16:creationId xmlns:a16="http://schemas.microsoft.com/office/drawing/2014/main" id="{01F1B8C7-6B2F-E972-DA95-DF1889B210C4}"/>
              </a:ext>
            </a:extLst>
          </p:cNvPr>
          <p:cNvSpPr/>
          <p:nvPr/>
        </p:nvSpPr>
        <p:spPr>
          <a:xfrm>
            <a:off x="1505024" y="4915231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/>
              <a:t>No</a:t>
            </a:r>
          </a:p>
        </p:txBody>
      </p:sp>
      <p:sp>
        <p:nvSpPr>
          <p:cNvPr id="154" name="Star: 5 Points 153">
            <a:extLst>
              <a:ext uri="{FF2B5EF4-FFF2-40B4-BE49-F238E27FC236}">
                <a16:creationId xmlns:a16="http://schemas.microsoft.com/office/drawing/2014/main" id="{1EE1EA19-785E-E3B9-4BBC-B4822BF70F1B}"/>
              </a:ext>
            </a:extLst>
          </p:cNvPr>
          <p:cNvSpPr/>
          <p:nvPr/>
        </p:nvSpPr>
        <p:spPr>
          <a:xfrm>
            <a:off x="3258316" y="10172682"/>
            <a:ext cx="269715" cy="241183"/>
          </a:xfrm>
          <a:prstGeom prst="star5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Star: 5 Points 154">
            <a:extLst>
              <a:ext uri="{FF2B5EF4-FFF2-40B4-BE49-F238E27FC236}">
                <a16:creationId xmlns:a16="http://schemas.microsoft.com/office/drawing/2014/main" id="{A3EC61FD-79C6-F8D1-88CB-F66839A94431}"/>
              </a:ext>
            </a:extLst>
          </p:cNvPr>
          <p:cNvSpPr/>
          <p:nvPr/>
        </p:nvSpPr>
        <p:spPr>
          <a:xfrm>
            <a:off x="4816251" y="10234099"/>
            <a:ext cx="269715" cy="241183"/>
          </a:xfrm>
          <a:prstGeom prst="star5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DAA029C-F8C6-A8E6-B7FA-A6CC1702FC9B}"/>
              </a:ext>
            </a:extLst>
          </p:cNvPr>
          <p:cNvCxnSpPr>
            <a:cxnSpLocks/>
          </p:cNvCxnSpPr>
          <p:nvPr/>
        </p:nvCxnSpPr>
        <p:spPr>
          <a:xfrm flipH="1">
            <a:off x="1716455" y="6832416"/>
            <a:ext cx="3994" cy="64539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122">
            <a:extLst>
              <a:ext uri="{FF2B5EF4-FFF2-40B4-BE49-F238E27FC236}">
                <a16:creationId xmlns:a16="http://schemas.microsoft.com/office/drawing/2014/main" id="{9A8C9548-1595-9B29-6375-8A1DB7AF200B}"/>
              </a:ext>
            </a:extLst>
          </p:cNvPr>
          <p:cNvSpPr/>
          <p:nvPr/>
        </p:nvSpPr>
        <p:spPr>
          <a:xfrm>
            <a:off x="1498779" y="6967988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1A034A1D-B3B9-0EC4-D661-ED4C8F513FE0}"/>
              </a:ext>
            </a:extLst>
          </p:cNvPr>
          <p:cNvCxnSpPr>
            <a:cxnSpLocks/>
            <a:stCxn id="67" idx="3"/>
          </p:cNvCxnSpPr>
          <p:nvPr/>
        </p:nvCxnSpPr>
        <p:spPr>
          <a:xfrm flipH="1">
            <a:off x="2112631" y="8151424"/>
            <a:ext cx="600141" cy="1527551"/>
          </a:xfrm>
          <a:prstGeom prst="bentConnector4">
            <a:avLst>
              <a:gd name="adj1" fmla="val -38091"/>
              <a:gd name="adj2" fmla="val 71867"/>
            </a:avLst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122">
            <a:extLst>
              <a:ext uri="{FF2B5EF4-FFF2-40B4-BE49-F238E27FC236}">
                <a16:creationId xmlns:a16="http://schemas.microsoft.com/office/drawing/2014/main" id="{11122FD8-E5D1-A947-114E-30FD803A9168}"/>
              </a:ext>
            </a:extLst>
          </p:cNvPr>
          <p:cNvSpPr/>
          <p:nvPr/>
        </p:nvSpPr>
        <p:spPr>
          <a:xfrm>
            <a:off x="2728906" y="8419591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CA1AC5A4-9799-715F-8197-C5338C72A462}"/>
              </a:ext>
            </a:extLst>
          </p:cNvPr>
          <p:cNvCxnSpPr>
            <a:cxnSpLocks/>
          </p:cNvCxnSpPr>
          <p:nvPr/>
        </p:nvCxnSpPr>
        <p:spPr>
          <a:xfrm rot="5400000">
            <a:off x="3442121" y="8937447"/>
            <a:ext cx="1511522" cy="729076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7AF9216-E817-EFA8-161C-928D43088706}"/>
              </a:ext>
            </a:extLst>
          </p:cNvPr>
          <p:cNvSpPr/>
          <p:nvPr/>
        </p:nvSpPr>
        <p:spPr>
          <a:xfrm>
            <a:off x="4171974" y="8032327"/>
            <a:ext cx="1083882" cy="5200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dirty="0"/>
              <a:t>QMERC</a:t>
            </a:r>
            <a:endParaRPr lang="en-US" dirty="0"/>
          </a:p>
          <a:p>
            <a:pPr algn="ctr"/>
            <a:r>
              <a:rPr lang="en-GB" sz="1300" dirty="0"/>
              <a:t> triage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531325-1ED4-3ABF-F44B-5F8EFEAF92BB}"/>
              </a:ext>
            </a:extLst>
          </p:cNvPr>
          <p:cNvSpPr/>
          <p:nvPr/>
        </p:nvSpPr>
        <p:spPr>
          <a:xfrm>
            <a:off x="1524165" y="9692860"/>
            <a:ext cx="1140667" cy="95242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Contact research-ethics@qmul.ac.uk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BCEB1E57-4DCD-F55C-E095-7D92EEDD1E7A}"/>
              </a:ext>
            </a:extLst>
          </p:cNvPr>
          <p:cNvCxnSpPr>
            <a:cxnSpLocks/>
          </p:cNvCxnSpPr>
          <p:nvPr/>
        </p:nvCxnSpPr>
        <p:spPr>
          <a:xfrm flipV="1">
            <a:off x="2720857" y="4053381"/>
            <a:ext cx="940794" cy="2097393"/>
          </a:xfrm>
          <a:prstGeom prst="bentConnector3">
            <a:avLst>
              <a:gd name="adj1" fmla="val 27687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22">
            <a:extLst>
              <a:ext uri="{FF2B5EF4-FFF2-40B4-BE49-F238E27FC236}">
                <a16:creationId xmlns:a16="http://schemas.microsoft.com/office/drawing/2014/main" id="{CDF39903-2EBE-FCAF-4697-6255786C8510}"/>
              </a:ext>
            </a:extLst>
          </p:cNvPr>
          <p:cNvSpPr/>
          <p:nvPr/>
        </p:nvSpPr>
        <p:spPr>
          <a:xfrm>
            <a:off x="2719480" y="5692752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673C04-3DBC-FEBE-B1B4-B8738B7C17DB}"/>
              </a:ext>
            </a:extLst>
          </p:cNvPr>
          <p:cNvCxnSpPr>
            <a:cxnSpLocks/>
          </p:cNvCxnSpPr>
          <p:nvPr/>
        </p:nvCxnSpPr>
        <p:spPr>
          <a:xfrm>
            <a:off x="2386558" y="4051785"/>
            <a:ext cx="809520" cy="3765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D165AEAD-5E2E-FC0F-F2C3-6FE9B68EC9D1}"/>
              </a:ext>
            </a:extLst>
          </p:cNvPr>
          <p:cNvSpPr/>
          <p:nvPr/>
        </p:nvSpPr>
        <p:spPr>
          <a:xfrm>
            <a:off x="731926" y="3352150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dirty="0"/>
              <a:t>Do the funders require QM ethics review?</a:t>
            </a:r>
          </a:p>
        </p:txBody>
      </p:sp>
      <p:sp>
        <p:nvSpPr>
          <p:cNvPr id="9" name="Oval 122">
            <a:extLst>
              <a:ext uri="{FF2B5EF4-FFF2-40B4-BE49-F238E27FC236}">
                <a16:creationId xmlns:a16="http://schemas.microsoft.com/office/drawing/2014/main" id="{2F0702B2-AFBD-2C30-5F5F-4F4EAD63BB19}"/>
              </a:ext>
            </a:extLst>
          </p:cNvPr>
          <p:cNvSpPr/>
          <p:nvPr/>
        </p:nvSpPr>
        <p:spPr>
          <a:xfrm>
            <a:off x="2856249" y="3915263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C738C4BC-5A9F-3457-331A-4A0D73B7CEE3}"/>
              </a:ext>
            </a:extLst>
          </p:cNvPr>
          <p:cNvCxnSpPr>
            <a:cxnSpLocks/>
          </p:cNvCxnSpPr>
          <p:nvPr/>
        </p:nvCxnSpPr>
        <p:spPr>
          <a:xfrm rot="5400000">
            <a:off x="691517" y="8653695"/>
            <a:ext cx="1151093" cy="896253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Flowchart: Decision 66">
            <a:extLst>
              <a:ext uri="{FF2B5EF4-FFF2-40B4-BE49-F238E27FC236}">
                <a16:creationId xmlns:a16="http://schemas.microsoft.com/office/drawing/2014/main" id="{9DF6FECC-1F3A-2E68-2931-6F00A46F6C91}"/>
              </a:ext>
            </a:extLst>
          </p:cNvPr>
          <p:cNvSpPr/>
          <p:nvPr/>
        </p:nvSpPr>
        <p:spPr>
          <a:xfrm>
            <a:off x="724668" y="7483379"/>
            <a:ext cx="1988104" cy="133609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Is ethics approval pending or in place?</a:t>
            </a:r>
          </a:p>
        </p:txBody>
      </p:sp>
      <p:sp>
        <p:nvSpPr>
          <p:cNvPr id="23" name="Oval 122">
            <a:extLst>
              <a:ext uri="{FF2B5EF4-FFF2-40B4-BE49-F238E27FC236}">
                <a16:creationId xmlns:a16="http://schemas.microsoft.com/office/drawing/2014/main" id="{006E8C68-9265-B387-EF72-0AD598AA48CC}"/>
              </a:ext>
            </a:extLst>
          </p:cNvPr>
          <p:cNvSpPr/>
          <p:nvPr/>
        </p:nvSpPr>
        <p:spPr>
          <a:xfrm>
            <a:off x="1069662" y="8963108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D0B4397C-A1BD-2631-B08E-87171B8B89BC}"/>
              </a:ext>
            </a:extLst>
          </p:cNvPr>
          <p:cNvCxnSpPr>
            <a:cxnSpLocks/>
          </p:cNvCxnSpPr>
          <p:nvPr/>
        </p:nvCxnSpPr>
        <p:spPr>
          <a:xfrm rot="5400000">
            <a:off x="4108024" y="4932992"/>
            <a:ext cx="2393515" cy="610356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122">
            <a:extLst>
              <a:ext uri="{FF2B5EF4-FFF2-40B4-BE49-F238E27FC236}">
                <a16:creationId xmlns:a16="http://schemas.microsoft.com/office/drawing/2014/main" id="{7FD95650-6C1B-4D92-DC2D-E682919BF346}"/>
              </a:ext>
            </a:extLst>
          </p:cNvPr>
          <p:cNvSpPr/>
          <p:nvPr/>
        </p:nvSpPr>
        <p:spPr>
          <a:xfrm>
            <a:off x="5384757" y="4489536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sp>
        <p:nvSpPr>
          <p:cNvPr id="109" name="Rectangle 61">
            <a:extLst>
              <a:ext uri="{FF2B5EF4-FFF2-40B4-BE49-F238E27FC236}">
                <a16:creationId xmlns:a16="http://schemas.microsoft.com/office/drawing/2014/main" id="{D73A4EAE-541C-6D7F-A8FD-7A55707887CE}"/>
              </a:ext>
            </a:extLst>
          </p:cNvPr>
          <p:cNvSpPr/>
          <p:nvPr/>
        </p:nvSpPr>
        <p:spPr>
          <a:xfrm>
            <a:off x="3657931" y="3352150"/>
            <a:ext cx="1971319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dirty="0"/>
              <a:t>Is local ethics approval required?</a:t>
            </a:r>
          </a:p>
        </p:txBody>
      </p:sp>
      <p:sp>
        <p:nvSpPr>
          <p:cNvPr id="21" name="Flowchart: Decision 20">
            <a:extLst>
              <a:ext uri="{FF2B5EF4-FFF2-40B4-BE49-F238E27FC236}">
                <a16:creationId xmlns:a16="http://schemas.microsoft.com/office/drawing/2014/main" id="{27FF3195-369C-7C85-E5D3-A6FED2AFA0BE}"/>
              </a:ext>
            </a:extLst>
          </p:cNvPr>
          <p:cNvSpPr/>
          <p:nvPr/>
        </p:nvSpPr>
        <p:spPr>
          <a:xfrm>
            <a:off x="727932" y="5450358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Are you (QM) leading on a unit/ work package?</a:t>
            </a:r>
          </a:p>
        </p:txBody>
      </p:sp>
    </p:spTree>
    <p:extLst>
      <p:ext uri="{BB962C8B-B14F-4D97-AF65-F5344CB8AC3E}">
        <p14:creationId xmlns:p14="http://schemas.microsoft.com/office/powerpoint/2010/main" val="143896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6B6075-7661-FC77-A2EA-47B69EDB3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9" name="Connector: Elbow 188">
            <a:extLst>
              <a:ext uri="{FF2B5EF4-FFF2-40B4-BE49-F238E27FC236}">
                <a16:creationId xmlns:a16="http://schemas.microsoft.com/office/drawing/2014/main" id="{9A6789D2-9E31-E4C3-ECFD-E1BB11D57500}"/>
              </a:ext>
            </a:extLst>
          </p:cNvPr>
          <p:cNvCxnSpPr>
            <a:cxnSpLocks/>
          </p:cNvCxnSpPr>
          <p:nvPr/>
        </p:nvCxnSpPr>
        <p:spPr>
          <a:xfrm rot="5400000">
            <a:off x="3564014" y="5359286"/>
            <a:ext cx="1857123" cy="296593"/>
          </a:xfrm>
          <a:prstGeom prst="bentConnector3">
            <a:avLst>
              <a:gd name="adj1" fmla="val 32650"/>
            </a:avLst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D50321-FF74-5DB8-DC65-AAACF1A999D7}"/>
              </a:ext>
            </a:extLst>
          </p:cNvPr>
          <p:cNvCxnSpPr>
            <a:cxnSpLocks/>
            <a:stCxn id="25" idx="0"/>
            <a:endCxn id="48" idx="2"/>
          </p:cNvCxnSpPr>
          <p:nvPr/>
        </p:nvCxnSpPr>
        <p:spPr>
          <a:xfrm flipV="1">
            <a:off x="4713915" y="7840695"/>
            <a:ext cx="935" cy="191632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127EE7B-ED08-CD02-D7E6-3FB596F649EF}"/>
              </a:ext>
            </a:extLst>
          </p:cNvPr>
          <p:cNvCxnSpPr>
            <a:cxnSpLocks/>
          </p:cNvCxnSpPr>
          <p:nvPr/>
        </p:nvCxnSpPr>
        <p:spPr>
          <a:xfrm>
            <a:off x="1721983" y="2158873"/>
            <a:ext cx="0" cy="120983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F709DE63-BFE3-32E9-11B3-7D8AEF687E01}"/>
              </a:ext>
            </a:extLst>
          </p:cNvPr>
          <p:cNvSpPr txBox="1"/>
          <p:nvPr/>
        </p:nvSpPr>
        <p:spPr>
          <a:xfrm>
            <a:off x="38700" y="11323093"/>
            <a:ext cx="465516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GB" sz="1000" dirty="0">
                <a:solidFill>
                  <a:schemeClr val="bg1">
                    <a:lumMod val="95000"/>
                  </a:schemeClr>
                </a:solidFill>
              </a:rPr>
              <a:t>*</a:t>
            </a:r>
            <a:r>
              <a:rPr lang="en-GB" sz="1000" dirty="0">
                <a:solidFill>
                  <a:schemeClr val="bg1">
                    <a:lumMod val="95000"/>
                  </a:schemeClr>
                </a:solidFill>
                <a:latin typeface="FrutigerLight"/>
              </a:rPr>
              <a:t>QM takes on overall responsibility for proportionate, effective arrangements being in place to set up, run and report a research project. Two or more organisations may agree to act as co-sponsors or joint sponsors. Co-sponsors allocate specific sponsor responsibilities between them whilst joint sponsors each accept liability for all the sponsor’s responsibilities.</a:t>
            </a:r>
            <a:endParaRPr lang="en-GB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5B3A6E-3863-555C-5A1B-767956A8C3F6}"/>
              </a:ext>
            </a:extLst>
          </p:cNvPr>
          <p:cNvSpPr/>
          <p:nvPr/>
        </p:nvSpPr>
        <p:spPr>
          <a:xfrm>
            <a:off x="4780695" y="10079642"/>
            <a:ext cx="1357501" cy="11494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accent1"/>
                </a:solidFill>
              </a:rPr>
              <a:t>Moderate/ </a:t>
            </a:r>
          </a:p>
          <a:p>
            <a:pPr algn="ctr"/>
            <a:r>
              <a:rPr lang="en-GB" sz="1400" dirty="0">
                <a:solidFill>
                  <a:schemeClr val="accent1"/>
                </a:solidFill>
              </a:rPr>
              <a:t>high risk</a:t>
            </a:r>
          </a:p>
          <a:p>
            <a:pPr algn="ctr"/>
            <a:r>
              <a:rPr lang="en-GB" sz="1400" dirty="0">
                <a:solidFill>
                  <a:schemeClr val="accent1"/>
                </a:solidFill>
              </a:rPr>
              <a:t>Research Ethics Panel review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C9E51C7-ADB4-7FF1-AB73-A6BAE7E6F043}"/>
              </a:ext>
            </a:extLst>
          </p:cNvPr>
          <p:cNvSpPr/>
          <p:nvPr/>
        </p:nvSpPr>
        <p:spPr>
          <a:xfrm>
            <a:off x="3154594" y="10064808"/>
            <a:ext cx="1357500" cy="1164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accent1"/>
                </a:solidFill>
              </a:rPr>
              <a:t>Low-risk</a:t>
            </a:r>
          </a:p>
          <a:p>
            <a:pPr algn="ctr"/>
            <a:r>
              <a:rPr lang="en-GB" sz="1400" dirty="0">
                <a:solidFill>
                  <a:schemeClr val="accent1"/>
                </a:solidFill>
              </a:rPr>
              <a:t>Ethics 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5259AF-DA8A-A4C0-4D63-BED55740EE45}"/>
              </a:ext>
            </a:extLst>
          </p:cNvPr>
          <p:cNvSpPr txBox="1"/>
          <p:nvPr/>
        </p:nvSpPr>
        <p:spPr>
          <a:xfrm>
            <a:off x="193851" y="172822"/>
            <a:ext cx="639864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b="1" dirty="0">
                <a:solidFill>
                  <a:schemeClr val="bg2"/>
                </a:solidFill>
              </a:rPr>
              <a:t>QMERC ethics review routes </a:t>
            </a:r>
            <a:r>
              <a:rPr lang="en-GB" sz="3200" b="1">
                <a:solidFill>
                  <a:schemeClr val="bg2"/>
                </a:solidFill>
              </a:rPr>
              <a:t>for </a:t>
            </a:r>
            <a:r>
              <a:rPr lang="en-GB" sz="3200" b="1" i="1">
                <a:solidFill>
                  <a:schemeClr val="bg2"/>
                </a:solidFill>
              </a:rPr>
              <a:t>collaborative </a:t>
            </a:r>
            <a:r>
              <a:rPr lang="en-GB" sz="3200" b="1" i="1" dirty="0">
                <a:solidFill>
                  <a:schemeClr val="bg2"/>
                </a:solidFill>
              </a:rPr>
              <a:t>r</a:t>
            </a:r>
            <a:r>
              <a:rPr lang="en-GB" sz="3200" b="1" i="1">
                <a:solidFill>
                  <a:schemeClr val="bg2"/>
                </a:solidFill>
              </a:rPr>
              <a:t>esearch </a:t>
            </a:r>
            <a:r>
              <a:rPr lang="en-GB" sz="3200" b="1" i="1" dirty="0">
                <a:solidFill>
                  <a:schemeClr val="bg2"/>
                </a:solidFill>
              </a:rPr>
              <a:t>v2.2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1E79469-0648-467F-2D86-2CA5E9EEABDC}"/>
              </a:ext>
            </a:extLst>
          </p:cNvPr>
          <p:cNvSpPr/>
          <p:nvPr/>
        </p:nvSpPr>
        <p:spPr>
          <a:xfrm>
            <a:off x="3800451" y="6436144"/>
            <a:ext cx="1828797" cy="140455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/>
              <a:t>Apply via QM Ethics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3A3C4B-885C-7809-C686-E648A59F0414}"/>
              </a:ext>
            </a:extLst>
          </p:cNvPr>
          <p:cNvCxnSpPr>
            <a:cxnSpLocks/>
            <a:endCxn id="109" idx="0"/>
          </p:cNvCxnSpPr>
          <p:nvPr/>
        </p:nvCxnSpPr>
        <p:spPr>
          <a:xfrm flipH="1">
            <a:off x="4643591" y="2294318"/>
            <a:ext cx="11576" cy="1057832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9E29DA2-7ADE-61BB-7D92-DB76AC2FB042}"/>
              </a:ext>
            </a:extLst>
          </p:cNvPr>
          <p:cNvSpPr/>
          <p:nvPr/>
        </p:nvSpPr>
        <p:spPr>
          <a:xfrm>
            <a:off x="5085966" y="5333558"/>
            <a:ext cx="1357501" cy="45462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/>
              <a:t>Include local ethics application &amp; Terms of Reference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B02A032-EE0B-EE01-5E56-898DFEAFC12A}"/>
              </a:ext>
            </a:extLst>
          </p:cNvPr>
          <p:cNvSpPr/>
          <p:nvPr/>
        </p:nvSpPr>
        <p:spPr>
          <a:xfrm>
            <a:off x="233712" y="9686037"/>
            <a:ext cx="1140667" cy="9524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No further ethics</a:t>
            </a:r>
          </a:p>
          <a:p>
            <a:pPr algn="ctr"/>
            <a:r>
              <a:rPr lang="en-GB" sz="1400" dirty="0"/>
              <a:t>review needed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8FDE03B-6C23-9967-6D11-119F6575D047}"/>
              </a:ext>
            </a:extLst>
          </p:cNvPr>
          <p:cNvCxnSpPr>
            <a:cxnSpLocks/>
            <a:stCxn id="62" idx="2"/>
            <a:endCxn id="21" idx="0"/>
          </p:cNvCxnSpPr>
          <p:nvPr/>
        </p:nvCxnSpPr>
        <p:spPr>
          <a:xfrm flipH="1">
            <a:off x="1721985" y="4755801"/>
            <a:ext cx="3994" cy="694557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D5A56D7-B224-7F3E-2F44-74D6FB424D2E}"/>
              </a:ext>
            </a:extLst>
          </p:cNvPr>
          <p:cNvSpPr/>
          <p:nvPr/>
        </p:nvSpPr>
        <p:spPr>
          <a:xfrm>
            <a:off x="825996" y="1645026"/>
            <a:ext cx="5257352" cy="83218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Are you (QM) *leading on the research?</a:t>
            </a:r>
          </a:p>
          <a:p>
            <a:pPr algn="ctr"/>
            <a:r>
              <a:rPr lang="en-GB" i="1" dirty="0"/>
              <a:t>This includes staff &amp; students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628C3D5-1F44-A788-745D-F7A70DF4D3FE}"/>
              </a:ext>
            </a:extLst>
          </p:cNvPr>
          <p:cNvSpPr/>
          <p:nvPr/>
        </p:nvSpPr>
        <p:spPr>
          <a:xfrm>
            <a:off x="1496780" y="2869059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sp>
        <p:nvSpPr>
          <p:cNvPr id="3" name="Oval 122">
            <a:extLst>
              <a:ext uri="{FF2B5EF4-FFF2-40B4-BE49-F238E27FC236}">
                <a16:creationId xmlns:a16="http://schemas.microsoft.com/office/drawing/2014/main" id="{DA499B13-883A-A0AD-87B5-BA8F68FDD978}"/>
              </a:ext>
            </a:extLst>
          </p:cNvPr>
          <p:cNvSpPr/>
          <p:nvPr/>
        </p:nvSpPr>
        <p:spPr>
          <a:xfrm>
            <a:off x="4415005" y="2872193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3FDC6AC2-C911-3A4D-7095-A0B6944CE100}"/>
              </a:ext>
            </a:extLst>
          </p:cNvPr>
          <p:cNvCxnSpPr>
            <a:cxnSpLocks/>
            <a:endCxn id="13" idx="0"/>
          </p:cNvCxnSpPr>
          <p:nvPr/>
        </p:nvCxnSpPr>
        <p:spPr>
          <a:xfrm rot="16200000" flipH="1">
            <a:off x="4393345" y="9013541"/>
            <a:ext cx="1538166" cy="594036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122">
            <a:extLst>
              <a:ext uri="{FF2B5EF4-FFF2-40B4-BE49-F238E27FC236}">
                <a16:creationId xmlns:a16="http://schemas.microsoft.com/office/drawing/2014/main" id="{C57D028F-1AE8-7144-D26A-8EEA9B16F7B7}"/>
              </a:ext>
            </a:extLst>
          </p:cNvPr>
          <p:cNvSpPr/>
          <p:nvPr/>
        </p:nvSpPr>
        <p:spPr>
          <a:xfrm>
            <a:off x="4275078" y="5025525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/>
              <a:t>No</a:t>
            </a:r>
          </a:p>
        </p:txBody>
      </p:sp>
      <p:sp>
        <p:nvSpPr>
          <p:cNvPr id="84" name="Oval 122">
            <a:extLst>
              <a:ext uri="{FF2B5EF4-FFF2-40B4-BE49-F238E27FC236}">
                <a16:creationId xmlns:a16="http://schemas.microsoft.com/office/drawing/2014/main" id="{3FE46EEB-CC35-B6D1-1C6E-60BCD6253378}"/>
              </a:ext>
            </a:extLst>
          </p:cNvPr>
          <p:cNvSpPr/>
          <p:nvPr/>
        </p:nvSpPr>
        <p:spPr>
          <a:xfrm>
            <a:off x="1505024" y="4915231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/>
              <a:t>No</a:t>
            </a:r>
          </a:p>
        </p:txBody>
      </p:sp>
      <p:sp>
        <p:nvSpPr>
          <p:cNvPr id="154" name="Star: 5 Points 153">
            <a:extLst>
              <a:ext uri="{FF2B5EF4-FFF2-40B4-BE49-F238E27FC236}">
                <a16:creationId xmlns:a16="http://schemas.microsoft.com/office/drawing/2014/main" id="{0038CEB9-A78E-AFD5-0B7E-8648485B9187}"/>
              </a:ext>
            </a:extLst>
          </p:cNvPr>
          <p:cNvSpPr/>
          <p:nvPr/>
        </p:nvSpPr>
        <p:spPr>
          <a:xfrm>
            <a:off x="3258316" y="10172682"/>
            <a:ext cx="269715" cy="241183"/>
          </a:xfrm>
          <a:prstGeom prst="star5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Star: 5 Points 154">
            <a:extLst>
              <a:ext uri="{FF2B5EF4-FFF2-40B4-BE49-F238E27FC236}">
                <a16:creationId xmlns:a16="http://schemas.microsoft.com/office/drawing/2014/main" id="{46997486-70A6-28BE-3308-C471A0E7EF22}"/>
              </a:ext>
            </a:extLst>
          </p:cNvPr>
          <p:cNvSpPr/>
          <p:nvPr/>
        </p:nvSpPr>
        <p:spPr>
          <a:xfrm>
            <a:off x="4816251" y="10234099"/>
            <a:ext cx="269715" cy="241183"/>
          </a:xfrm>
          <a:prstGeom prst="star5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39D7C4D-245E-7515-606E-056DAE23D3B4}"/>
              </a:ext>
            </a:extLst>
          </p:cNvPr>
          <p:cNvCxnSpPr>
            <a:cxnSpLocks/>
          </p:cNvCxnSpPr>
          <p:nvPr/>
        </p:nvCxnSpPr>
        <p:spPr>
          <a:xfrm flipH="1">
            <a:off x="1716455" y="6832416"/>
            <a:ext cx="3994" cy="64539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122">
            <a:extLst>
              <a:ext uri="{FF2B5EF4-FFF2-40B4-BE49-F238E27FC236}">
                <a16:creationId xmlns:a16="http://schemas.microsoft.com/office/drawing/2014/main" id="{C88B59A8-7581-8FE6-F41D-4190D2B73AD8}"/>
              </a:ext>
            </a:extLst>
          </p:cNvPr>
          <p:cNvSpPr/>
          <p:nvPr/>
        </p:nvSpPr>
        <p:spPr>
          <a:xfrm>
            <a:off x="1498779" y="6967988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8E0AA229-5E5E-6C7A-1687-DFB273C6E44A}"/>
              </a:ext>
            </a:extLst>
          </p:cNvPr>
          <p:cNvCxnSpPr>
            <a:cxnSpLocks/>
            <a:stCxn id="67" idx="3"/>
          </p:cNvCxnSpPr>
          <p:nvPr/>
        </p:nvCxnSpPr>
        <p:spPr>
          <a:xfrm flipH="1">
            <a:off x="2112631" y="8151424"/>
            <a:ext cx="600141" cy="1527551"/>
          </a:xfrm>
          <a:prstGeom prst="bentConnector4">
            <a:avLst>
              <a:gd name="adj1" fmla="val -38091"/>
              <a:gd name="adj2" fmla="val 71867"/>
            </a:avLst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122">
            <a:extLst>
              <a:ext uri="{FF2B5EF4-FFF2-40B4-BE49-F238E27FC236}">
                <a16:creationId xmlns:a16="http://schemas.microsoft.com/office/drawing/2014/main" id="{6BC3C368-C56C-C78B-C4BC-521E00B3F2BA}"/>
              </a:ext>
            </a:extLst>
          </p:cNvPr>
          <p:cNvSpPr/>
          <p:nvPr/>
        </p:nvSpPr>
        <p:spPr>
          <a:xfrm>
            <a:off x="2728906" y="8419591"/>
            <a:ext cx="450406" cy="2774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/>
              <a:t>No</a:t>
            </a:r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D4A62A0C-74D0-B5A5-9B9C-CDF03F6CCA57}"/>
              </a:ext>
            </a:extLst>
          </p:cNvPr>
          <p:cNvCxnSpPr>
            <a:cxnSpLocks/>
          </p:cNvCxnSpPr>
          <p:nvPr/>
        </p:nvCxnSpPr>
        <p:spPr>
          <a:xfrm rot="5400000">
            <a:off x="3442121" y="8937447"/>
            <a:ext cx="1511522" cy="729076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2D0DE8AD-9032-E2F7-6EA5-B44FFA4216CA}"/>
              </a:ext>
            </a:extLst>
          </p:cNvPr>
          <p:cNvSpPr/>
          <p:nvPr/>
        </p:nvSpPr>
        <p:spPr>
          <a:xfrm>
            <a:off x="4171974" y="8032327"/>
            <a:ext cx="1083882" cy="5200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dirty="0"/>
              <a:t>QMERC</a:t>
            </a:r>
            <a:endParaRPr lang="en-US" dirty="0"/>
          </a:p>
          <a:p>
            <a:pPr algn="ctr"/>
            <a:r>
              <a:rPr lang="en-GB" sz="1300" dirty="0"/>
              <a:t> triage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1C195E-3C40-CC81-DB70-7285540A286F}"/>
              </a:ext>
            </a:extLst>
          </p:cNvPr>
          <p:cNvSpPr/>
          <p:nvPr/>
        </p:nvSpPr>
        <p:spPr>
          <a:xfrm>
            <a:off x="1524165" y="9692860"/>
            <a:ext cx="1140667" cy="95242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Contact research-ethics@qmul.ac.uk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147B33A8-E64D-060C-7292-50C356615C6C}"/>
              </a:ext>
            </a:extLst>
          </p:cNvPr>
          <p:cNvCxnSpPr>
            <a:cxnSpLocks/>
          </p:cNvCxnSpPr>
          <p:nvPr/>
        </p:nvCxnSpPr>
        <p:spPr>
          <a:xfrm flipV="1">
            <a:off x="2720857" y="4053381"/>
            <a:ext cx="940794" cy="2097393"/>
          </a:xfrm>
          <a:prstGeom prst="bentConnector3">
            <a:avLst>
              <a:gd name="adj1" fmla="val 27687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22">
            <a:extLst>
              <a:ext uri="{FF2B5EF4-FFF2-40B4-BE49-F238E27FC236}">
                <a16:creationId xmlns:a16="http://schemas.microsoft.com/office/drawing/2014/main" id="{7802E580-A962-B800-4D8A-36C8690365A9}"/>
              </a:ext>
            </a:extLst>
          </p:cNvPr>
          <p:cNvSpPr/>
          <p:nvPr/>
        </p:nvSpPr>
        <p:spPr>
          <a:xfrm>
            <a:off x="2719480" y="5692752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4F197B0-AC12-7CDA-F931-FA68D732AEF7}"/>
              </a:ext>
            </a:extLst>
          </p:cNvPr>
          <p:cNvCxnSpPr>
            <a:cxnSpLocks/>
          </p:cNvCxnSpPr>
          <p:nvPr/>
        </p:nvCxnSpPr>
        <p:spPr>
          <a:xfrm>
            <a:off x="2386558" y="4051785"/>
            <a:ext cx="809520" cy="3765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E6C95446-4465-36A8-1BE2-C155EE3F0891}"/>
              </a:ext>
            </a:extLst>
          </p:cNvPr>
          <p:cNvSpPr/>
          <p:nvPr/>
        </p:nvSpPr>
        <p:spPr>
          <a:xfrm>
            <a:off x="731926" y="3352150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300" dirty="0"/>
              <a:t>Do the funders require QM ethics review?</a:t>
            </a:r>
          </a:p>
        </p:txBody>
      </p:sp>
      <p:sp>
        <p:nvSpPr>
          <p:cNvPr id="9" name="Oval 122">
            <a:extLst>
              <a:ext uri="{FF2B5EF4-FFF2-40B4-BE49-F238E27FC236}">
                <a16:creationId xmlns:a16="http://schemas.microsoft.com/office/drawing/2014/main" id="{D397067D-DB58-6D25-3A60-D1B373C4895D}"/>
              </a:ext>
            </a:extLst>
          </p:cNvPr>
          <p:cNvSpPr/>
          <p:nvPr/>
        </p:nvSpPr>
        <p:spPr>
          <a:xfrm>
            <a:off x="2856249" y="3915263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1EF3E89C-BE46-C69B-B0A3-E31FABF22433}"/>
              </a:ext>
            </a:extLst>
          </p:cNvPr>
          <p:cNvCxnSpPr>
            <a:cxnSpLocks/>
          </p:cNvCxnSpPr>
          <p:nvPr/>
        </p:nvCxnSpPr>
        <p:spPr>
          <a:xfrm rot="5400000">
            <a:off x="691517" y="8653695"/>
            <a:ext cx="1151093" cy="896253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Flowchart: Decision 66">
            <a:extLst>
              <a:ext uri="{FF2B5EF4-FFF2-40B4-BE49-F238E27FC236}">
                <a16:creationId xmlns:a16="http://schemas.microsoft.com/office/drawing/2014/main" id="{FAE161FA-786F-28EC-BE62-3CFC040EB394}"/>
              </a:ext>
            </a:extLst>
          </p:cNvPr>
          <p:cNvSpPr/>
          <p:nvPr/>
        </p:nvSpPr>
        <p:spPr>
          <a:xfrm>
            <a:off x="724668" y="7483379"/>
            <a:ext cx="1988104" cy="133609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Is ethics approval pending or in place?</a:t>
            </a:r>
          </a:p>
        </p:txBody>
      </p:sp>
      <p:sp>
        <p:nvSpPr>
          <p:cNvPr id="23" name="Oval 122">
            <a:extLst>
              <a:ext uri="{FF2B5EF4-FFF2-40B4-BE49-F238E27FC236}">
                <a16:creationId xmlns:a16="http://schemas.microsoft.com/office/drawing/2014/main" id="{5D6B7A8B-EA81-A2DD-9122-6BD93E13845C}"/>
              </a:ext>
            </a:extLst>
          </p:cNvPr>
          <p:cNvSpPr/>
          <p:nvPr/>
        </p:nvSpPr>
        <p:spPr>
          <a:xfrm>
            <a:off x="1069662" y="8963108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6D2D2EF-B1E5-1002-0778-317902150FF5}"/>
              </a:ext>
            </a:extLst>
          </p:cNvPr>
          <p:cNvCxnSpPr>
            <a:cxnSpLocks/>
          </p:cNvCxnSpPr>
          <p:nvPr/>
        </p:nvCxnSpPr>
        <p:spPr>
          <a:xfrm rot="5400000">
            <a:off x="4108024" y="4932992"/>
            <a:ext cx="2393515" cy="610356"/>
          </a:xfrm>
          <a:prstGeom prst="bentConnector3">
            <a:avLst>
              <a:gd name="adj1" fmla="val 50000"/>
            </a:avLst>
          </a:prstGeom>
          <a:ln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122">
            <a:extLst>
              <a:ext uri="{FF2B5EF4-FFF2-40B4-BE49-F238E27FC236}">
                <a16:creationId xmlns:a16="http://schemas.microsoft.com/office/drawing/2014/main" id="{EFEBC37F-2A2B-92FB-8232-2703BC765F62}"/>
              </a:ext>
            </a:extLst>
          </p:cNvPr>
          <p:cNvSpPr/>
          <p:nvPr/>
        </p:nvSpPr>
        <p:spPr>
          <a:xfrm>
            <a:off x="5384757" y="4489536"/>
            <a:ext cx="450406" cy="2774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i="1" dirty="0"/>
              <a:t>Yes</a:t>
            </a:r>
          </a:p>
        </p:txBody>
      </p:sp>
      <p:sp>
        <p:nvSpPr>
          <p:cNvPr id="109" name="Rectangle 61">
            <a:extLst>
              <a:ext uri="{FF2B5EF4-FFF2-40B4-BE49-F238E27FC236}">
                <a16:creationId xmlns:a16="http://schemas.microsoft.com/office/drawing/2014/main" id="{78E14299-B913-736B-8D70-CFE63FCBECA1}"/>
              </a:ext>
            </a:extLst>
          </p:cNvPr>
          <p:cNvSpPr/>
          <p:nvPr/>
        </p:nvSpPr>
        <p:spPr>
          <a:xfrm>
            <a:off x="3657931" y="3352150"/>
            <a:ext cx="1971319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dirty="0"/>
              <a:t>Is local ethics approval required?</a:t>
            </a:r>
          </a:p>
        </p:txBody>
      </p:sp>
      <p:sp>
        <p:nvSpPr>
          <p:cNvPr id="21" name="Flowchart: Decision 20">
            <a:extLst>
              <a:ext uri="{FF2B5EF4-FFF2-40B4-BE49-F238E27FC236}">
                <a16:creationId xmlns:a16="http://schemas.microsoft.com/office/drawing/2014/main" id="{339C0327-A2FE-0701-4FA0-E8613A3C591A}"/>
              </a:ext>
            </a:extLst>
          </p:cNvPr>
          <p:cNvSpPr/>
          <p:nvPr/>
        </p:nvSpPr>
        <p:spPr>
          <a:xfrm>
            <a:off x="727932" y="5450358"/>
            <a:ext cx="1988105" cy="1403651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Are you (QM) leading on a standalone work package?</a:t>
            </a:r>
          </a:p>
        </p:txBody>
      </p:sp>
    </p:spTree>
    <p:extLst>
      <p:ext uri="{BB962C8B-B14F-4D97-AF65-F5344CB8AC3E}">
        <p14:creationId xmlns:p14="http://schemas.microsoft.com/office/powerpoint/2010/main" val="2099075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1130831FD33745A41DEF2B6AF55842" ma:contentTypeVersion="12" ma:contentTypeDescription="Create a new document." ma:contentTypeScope="" ma:versionID="2a79747f0d899adc1d49a15d051bfcd0">
  <xsd:schema xmlns:xsd="http://www.w3.org/2001/XMLSchema" xmlns:xs="http://www.w3.org/2001/XMLSchema" xmlns:p="http://schemas.microsoft.com/office/2006/metadata/properties" xmlns:ns2="d64db02b-22aa-45f6-9f87-621742f93478" xmlns:ns3="c6197f83-5eaf-4275-a67b-48f904ba2b22" targetNamespace="http://schemas.microsoft.com/office/2006/metadata/properties" ma:root="true" ma:fieldsID="4379a63e7731bc778da7af6e62bff010" ns2:_="" ns3:_="">
    <xsd:import namespace="d64db02b-22aa-45f6-9f87-621742f93478"/>
    <xsd:import namespace="c6197f83-5eaf-4275-a67b-48f904ba2b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db02b-22aa-45f6-9f87-621742f934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97f83-5eaf-4275-a67b-48f904ba2b2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74f532b-9b2c-4071-826d-933ece91be1d}" ma:internalName="TaxCatchAll" ma:showField="CatchAllData" ma:web="c6197f83-5eaf-4275-a67b-48f904ba2b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197f83-5eaf-4275-a67b-48f904ba2b22" xsi:nil="true"/>
    <lcf76f155ced4ddcb4097134ff3c332f xmlns="d64db02b-22aa-45f6-9f87-621742f9347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1B38C8E-1507-44C4-8D43-059F01B2A2C8}">
  <ds:schemaRefs>
    <ds:schemaRef ds:uri="c6197f83-5eaf-4275-a67b-48f904ba2b22"/>
    <ds:schemaRef ds:uri="d64db02b-22aa-45f6-9f87-621742f9347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9F4231-3535-4D34-B5A1-0BFB210DE2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9B65C7-9202-49DC-BE99-2EF2F111253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d64db02b-22aa-45f6-9f87-621742f93478"/>
    <ds:schemaRef ds:uri="c6197f83-5eaf-4275-a67b-48f904ba2b22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633</Words>
  <Application>Microsoft Office PowerPoint</Application>
  <PresentationFormat>Widescreen</PresentationFormat>
  <Paragraphs>110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FrutigerLight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Queen Mary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Nooreen Shaikh</dc:creator>
  <cp:lastModifiedBy>Nooreen Shaikh</cp:lastModifiedBy>
  <cp:revision>3</cp:revision>
  <dcterms:created xsi:type="dcterms:W3CDTF">2025-05-23T08:44:49Z</dcterms:created>
  <dcterms:modified xsi:type="dcterms:W3CDTF">2025-06-16T14:33:18Z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0x010100851130831FD33745A41DEF2B6AF55842</vt:lpwstr>
  </property>
  <property fmtid="{D5CDD505-2E9C-101B-9397-08002B2CF9AE}" pid="3" name="MediaServiceImageTags">
    <vt:lpwstr/>
  </property>
</Properties>
</file>